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  <p:sldMasterId id="2147483857" r:id="rId2"/>
  </p:sldMasterIdLst>
  <p:notesMasterIdLst>
    <p:notesMasterId r:id="rId18"/>
  </p:notesMasterIdLst>
  <p:sldIdLst>
    <p:sldId id="317" r:id="rId3"/>
    <p:sldId id="354" r:id="rId4"/>
    <p:sldId id="297" r:id="rId5"/>
    <p:sldId id="324" r:id="rId6"/>
    <p:sldId id="357" r:id="rId7"/>
    <p:sldId id="328" r:id="rId8"/>
    <p:sldId id="350" r:id="rId9"/>
    <p:sldId id="329" r:id="rId10"/>
    <p:sldId id="343" r:id="rId11"/>
    <p:sldId id="327" r:id="rId12"/>
    <p:sldId id="341" r:id="rId13"/>
    <p:sldId id="358" r:id="rId14"/>
    <p:sldId id="352" r:id="rId15"/>
    <p:sldId id="360" r:id="rId16"/>
    <p:sldId id="3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02FDF0-7E9E-4BE5-91E9-788DB139ED0A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A486076E-FAB3-4D2D-8EA1-CA1DABDC7EAD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mn-MN" sz="2400" b="0" noProof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Төрийн үйлчилгээг иргэнд цахим хэлбэрээр хүргэх, нэгдсэн тогтолцоог сүлжээгээр бий болгох</a:t>
          </a:r>
          <a:endParaRPr lang="en-US" sz="2400" b="0" dirty="0">
            <a:solidFill>
              <a:srgbClr val="002060"/>
            </a:solidFill>
            <a:latin typeface="Algerian" panose="04020705040A02060702" pitchFamily="82" charset="0"/>
          </a:endParaRPr>
        </a:p>
      </dgm:t>
    </dgm:pt>
    <dgm:pt modelId="{B315D7DF-4E58-4829-85AC-82F771164856}" type="parTrans" cxnId="{D5210006-7BDB-4DE5-8C33-85A1A4F7C56F}">
      <dgm:prSet/>
      <dgm:spPr/>
      <dgm:t>
        <a:bodyPr/>
        <a:lstStyle/>
        <a:p>
          <a:endParaRPr lang="en-US"/>
        </a:p>
      </dgm:t>
    </dgm:pt>
    <dgm:pt modelId="{8BFCB01C-AADE-442A-971D-313A6C538E86}" type="sibTrans" cxnId="{D5210006-7BDB-4DE5-8C33-85A1A4F7C56F}">
      <dgm:prSet/>
      <dgm:spPr/>
      <dgm:t>
        <a:bodyPr/>
        <a:lstStyle/>
        <a:p>
          <a:endParaRPr lang="en-US"/>
        </a:p>
      </dgm:t>
    </dgm:pt>
    <dgm:pt modelId="{07C3E679-19F1-417B-993B-AF87296520BA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mn-MN" sz="2000" b="1" noProof="0" dirty="0" smtClean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ea typeface="SimSun" panose="02010600030101010101" pitchFamily="2" charset="-122"/>
            <a:cs typeface="Arial" panose="020B0604020202020204" pitchFamily="34" charset="0"/>
          </a:endParaRPr>
        </a:p>
        <a:p>
          <a:r>
            <a:rPr lang="mn-MN" sz="2000" b="0" noProof="0" dirty="0" smtClean="0">
              <a:solidFill>
                <a:srgbClr val="00206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rPr>
            <a:t>Гэрчилгээ, зөвшөөрөл олгох журмыг хялбарчилж, хяналтын механизмыг бүрдүүлж, зарим төрлийн зөвшөөрлыг төрийн бус байгууллагад шилжүүлэх</a:t>
          </a:r>
          <a:endParaRPr lang="en-US" sz="2000" b="0" dirty="0">
            <a:solidFill>
              <a:srgbClr val="002060"/>
            </a:solidFill>
            <a:latin typeface="SimSun" panose="02010600030101010101" pitchFamily="2" charset="-122"/>
            <a:ea typeface="SimSun" panose="02010600030101010101" pitchFamily="2" charset="-122"/>
          </a:endParaRPr>
        </a:p>
      </dgm:t>
    </dgm:pt>
    <dgm:pt modelId="{68C487F8-4CF4-4C19-B6BD-84C1BD3C0046}" type="parTrans" cxnId="{E6A054A7-F395-449D-B825-B9D1B190250A}">
      <dgm:prSet/>
      <dgm:spPr/>
      <dgm:t>
        <a:bodyPr/>
        <a:lstStyle/>
        <a:p>
          <a:endParaRPr lang="en-US"/>
        </a:p>
      </dgm:t>
    </dgm:pt>
    <dgm:pt modelId="{3F41C42C-1D5B-4003-AAF8-600877F52EE1}" type="sibTrans" cxnId="{E6A054A7-F395-449D-B825-B9D1B190250A}">
      <dgm:prSet/>
      <dgm:spPr/>
      <dgm:t>
        <a:bodyPr/>
        <a:lstStyle/>
        <a:p>
          <a:endParaRPr lang="en-US"/>
        </a:p>
      </dgm:t>
    </dgm:pt>
    <dgm:pt modelId="{80C4EAF8-215D-4BBA-80E4-3C4920F9C721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 sz="2400" b="0" noProof="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mn-MN" sz="2400" b="0" noProof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Олон улсын стандарт хангасан бараа, бүтээгдэхүүнийг дотоодын стандартаар шалгах, цөөрүүлэх</a:t>
          </a:r>
          <a:endParaRPr lang="en-US" sz="2400" b="0" dirty="0">
            <a:solidFill>
              <a:srgbClr val="002060"/>
            </a:solidFill>
          </a:endParaRPr>
        </a:p>
      </dgm:t>
    </dgm:pt>
    <dgm:pt modelId="{69C675CA-8230-4994-8C26-58A2B5FC1361}" type="sibTrans" cxnId="{A156CFB8-FCED-4738-B54E-F98C12EB328F}">
      <dgm:prSet/>
      <dgm:spPr/>
      <dgm:t>
        <a:bodyPr/>
        <a:lstStyle/>
        <a:p>
          <a:endParaRPr lang="en-US"/>
        </a:p>
      </dgm:t>
    </dgm:pt>
    <dgm:pt modelId="{FDF2CF93-1BBE-4E95-AA36-7C91827A5D76}" type="parTrans" cxnId="{A156CFB8-FCED-4738-B54E-F98C12EB328F}">
      <dgm:prSet/>
      <dgm:spPr/>
      <dgm:t>
        <a:bodyPr/>
        <a:lstStyle/>
        <a:p>
          <a:endParaRPr lang="en-US"/>
        </a:p>
      </dgm:t>
    </dgm:pt>
    <dgm:pt modelId="{656788AA-7D7B-4009-B9F1-3956CD288035}" type="pres">
      <dgm:prSet presAssocID="{B702FDF0-7E9E-4BE5-91E9-788DB139ED0A}" presName="Name0" presStyleCnt="0">
        <dgm:presLayoutVars>
          <dgm:dir/>
          <dgm:resizeHandles val="exact"/>
        </dgm:presLayoutVars>
      </dgm:prSet>
      <dgm:spPr/>
    </dgm:pt>
    <dgm:pt modelId="{7FCDF509-3757-4809-BE79-2F1B03897083}" type="pres">
      <dgm:prSet presAssocID="{B702FDF0-7E9E-4BE5-91E9-788DB139ED0A}" presName="fgShape" presStyleLbl="fgShp" presStyleIdx="0" presStyleCnt="1" custScaleY="60824" custLinFactNeighborX="679" custLinFactNeighborY="36678"/>
      <dgm:spPr>
        <a:solidFill>
          <a:srgbClr val="00B050"/>
        </a:solidFill>
        <a:ln>
          <a:solidFill>
            <a:schemeClr val="accent1"/>
          </a:solidFill>
        </a:ln>
      </dgm:spPr>
    </dgm:pt>
    <dgm:pt modelId="{7D1E78AD-C8AF-4B2A-8B6A-8A167FCEA348}" type="pres">
      <dgm:prSet presAssocID="{B702FDF0-7E9E-4BE5-91E9-788DB139ED0A}" presName="linComp" presStyleCnt="0"/>
      <dgm:spPr/>
    </dgm:pt>
    <dgm:pt modelId="{E550179D-7C69-4E65-B628-0DF7913F0356}" type="pres">
      <dgm:prSet presAssocID="{A486076E-FAB3-4D2D-8EA1-CA1DABDC7EAD}" presName="compNode" presStyleCnt="0"/>
      <dgm:spPr/>
    </dgm:pt>
    <dgm:pt modelId="{2BF3E525-BEAC-48EA-BF5D-E401FD29EC72}" type="pres">
      <dgm:prSet presAssocID="{A486076E-FAB3-4D2D-8EA1-CA1DABDC7EAD}" presName="bkgdShape" presStyleLbl="node1" presStyleIdx="0" presStyleCnt="3" custLinFactNeighborX="-951" custLinFactNeighborY="-256"/>
      <dgm:spPr/>
      <dgm:t>
        <a:bodyPr/>
        <a:lstStyle/>
        <a:p>
          <a:endParaRPr lang="en-US"/>
        </a:p>
      </dgm:t>
    </dgm:pt>
    <dgm:pt modelId="{501BBE1F-0AFC-4806-8DDC-EB0B096DF3CA}" type="pres">
      <dgm:prSet presAssocID="{A486076E-FAB3-4D2D-8EA1-CA1DABDC7EA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3F4B8-D58E-4CE4-86EB-79EB3767F12E}" type="pres">
      <dgm:prSet presAssocID="{A486076E-FAB3-4D2D-8EA1-CA1DABDC7EAD}" presName="invisiNode" presStyleLbl="node1" presStyleIdx="0" presStyleCnt="3"/>
      <dgm:spPr/>
    </dgm:pt>
    <dgm:pt modelId="{F64508BC-74A4-4F1F-83A3-3BA1FEAEFC96}" type="pres">
      <dgm:prSet presAssocID="{A486076E-FAB3-4D2D-8EA1-CA1DABDC7EAD}" presName="imagNode" presStyleLbl="fgImgPlace1" presStyleIdx="0" presStyleCnt="3" custLinFactNeighborX="-5190" custLinFactNeighborY="-11433"/>
      <dgm:spPr>
        <a:solidFill>
          <a:schemeClr val="bg1">
            <a:lumMod val="65000"/>
            <a:lumOff val="35000"/>
          </a:schemeClr>
        </a:solidFill>
      </dgm:spPr>
    </dgm:pt>
    <dgm:pt modelId="{1269042B-D51E-42B8-B2F6-890E69AF6151}" type="pres">
      <dgm:prSet presAssocID="{8BFCB01C-AADE-442A-971D-313A6C538E8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0D1C62E-C7AC-4DEB-981C-7185D420C2DE}" type="pres">
      <dgm:prSet presAssocID="{07C3E679-19F1-417B-993B-AF87296520BA}" presName="compNode" presStyleCnt="0"/>
      <dgm:spPr/>
    </dgm:pt>
    <dgm:pt modelId="{4239E998-BB29-43C3-854B-E6F442274A6E}" type="pres">
      <dgm:prSet presAssocID="{07C3E679-19F1-417B-993B-AF87296520BA}" presName="bkgdShape" presStyleLbl="node1" presStyleIdx="1" presStyleCnt="3"/>
      <dgm:spPr/>
      <dgm:t>
        <a:bodyPr/>
        <a:lstStyle/>
        <a:p>
          <a:endParaRPr lang="en-US"/>
        </a:p>
      </dgm:t>
    </dgm:pt>
    <dgm:pt modelId="{0CC08389-9D19-4D7F-9894-EE4F281777BE}" type="pres">
      <dgm:prSet presAssocID="{07C3E679-19F1-417B-993B-AF87296520B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18A6F-158D-4EEC-87E6-4231107B01CB}" type="pres">
      <dgm:prSet presAssocID="{07C3E679-19F1-417B-993B-AF87296520BA}" presName="invisiNode" presStyleLbl="node1" presStyleIdx="1" presStyleCnt="3"/>
      <dgm:spPr/>
    </dgm:pt>
    <dgm:pt modelId="{5B297F78-8F1A-4C84-9699-2B50EB85F74E}" type="pres">
      <dgm:prSet presAssocID="{07C3E679-19F1-417B-993B-AF87296520BA}" presName="imagNode" presStyleLbl="fgImgPlace1" presStyleIdx="1" presStyleCnt="3" custLinFactNeighborX="-2900" custLinFactNeighborY="-1143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2C10B49-95E5-4F2B-8C41-F867AC260BFA}" type="pres">
      <dgm:prSet presAssocID="{3F41C42C-1D5B-4003-AAF8-600877F52EE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E8C683C-3400-42A2-9F4F-0C4B4FF23B76}" type="pres">
      <dgm:prSet presAssocID="{80C4EAF8-215D-4BBA-80E4-3C4920F9C721}" presName="compNode" presStyleCnt="0"/>
      <dgm:spPr/>
    </dgm:pt>
    <dgm:pt modelId="{57508D8F-D4E3-4FB0-8BE0-7B242157366D}" type="pres">
      <dgm:prSet presAssocID="{80C4EAF8-215D-4BBA-80E4-3C4920F9C721}" presName="bkgdShape" presStyleLbl="node1" presStyleIdx="2" presStyleCnt="3" custLinFactNeighborX="-3263" custLinFactNeighborY="768"/>
      <dgm:spPr/>
      <dgm:t>
        <a:bodyPr/>
        <a:lstStyle/>
        <a:p>
          <a:endParaRPr lang="en-US"/>
        </a:p>
      </dgm:t>
    </dgm:pt>
    <dgm:pt modelId="{D68FAAB4-FD41-47D4-8A37-7CBF09DE78C8}" type="pres">
      <dgm:prSet presAssocID="{80C4EAF8-215D-4BBA-80E4-3C4920F9C72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1E0E3-3F1A-4E5B-9A36-15591834FB22}" type="pres">
      <dgm:prSet presAssocID="{80C4EAF8-215D-4BBA-80E4-3C4920F9C721}" presName="invisiNode" presStyleLbl="node1" presStyleIdx="2" presStyleCnt="3"/>
      <dgm:spPr/>
    </dgm:pt>
    <dgm:pt modelId="{8452E822-7D02-4538-80FB-763A2CF319D1}" type="pres">
      <dgm:prSet presAssocID="{80C4EAF8-215D-4BBA-80E4-3C4920F9C721}" presName="imagNode" presStyleLbl="fgImgPlace1" presStyleIdx="2" presStyleCnt="3" custLinFactNeighborX="719" custLinFactNeighborY="-514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</dgm:ptLst>
  <dgm:cxnLst>
    <dgm:cxn modelId="{E9261136-289E-444D-85BD-EE18C76E013E}" type="presOf" srcId="{A486076E-FAB3-4D2D-8EA1-CA1DABDC7EAD}" destId="{2BF3E525-BEAC-48EA-BF5D-E401FD29EC72}" srcOrd="0" destOrd="0" presId="urn:microsoft.com/office/officeart/2005/8/layout/hList7#1"/>
    <dgm:cxn modelId="{D5210006-7BDB-4DE5-8C33-85A1A4F7C56F}" srcId="{B702FDF0-7E9E-4BE5-91E9-788DB139ED0A}" destId="{A486076E-FAB3-4D2D-8EA1-CA1DABDC7EAD}" srcOrd="0" destOrd="0" parTransId="{B315D7DF-4E58-4829-85AC-82F771164856}" sibTransId="{8BFCB01C-AADE-442A-971D-313A6C538E86}"/>
    <dgm:cxn modelId="{8B429FED-B924-4976-A45F-D32E7A8FE7FD}" type="presOf" srcId="{80C4EAF8-215D-4BBA-80E4-3C4920F9C721}" destId="{57508D8F-D4E3-4FB0-8BE0-7B242157366D}" srcOrd="0" destOrd="0" presId="urn:microsoft.com/office/officeart/2005/8/layout/hList7#1"/>
    <dgm:cxn modelId="{1B9CBB5D-4DAB-4FA6-987D-092DEDDEADC9}" type="presOf" srcId="{B702FDF0-7E9E-4BE5-91E9-788DB139ED0A}" destId="{656788AA-7D7B-4009-B9F1-3956CD288035}" srcOrd="0" destOrd="0" presId="urn:microsoft.com/office/officeart/2005/8/layout/hList7#1"/>
    <dgm:cxn modelId="{774F422B-4CFE-4118-A964-93B85B57F4C1}" type="presOf" srcId="{80C4EAF8-215D-4BBA-80E4-3C4920F9C721}" destId="{D68FAAB4-FD41-47D4-8A37-7CBF09DE78C8}" srcOrd="1" destOrd="0" presId="urn:microsoft.com/office/officeart/2005/8/layout/hList7#1"/>
    <dgm:cxn modelId="{845F1892-F039-432F-AD93-BB06E384E475}" type="presOf" srcId="{07C3E679-19F1-417B-993B-AF87296520BA}" destId="{0CC08389-9D19-4D7F-9894-EE4F281777BE}" srcOrd="1" destOrd="0" presId="urn:microsoft.com/office/officeart/2005/8/layout/hList7#1"/>
    <dgm:cxn modelId="{3E812DF4-7261-4A70-BF1E-2E5F5B5646D3}" type="presOf" srcId="{07C3E679-19F1-417B-993B-AF87296520BA}" destId="{4239E998-BB29-43C3-854B-E6F442274A6E}" srcOrd="0" destOrd="0" presId="urn:microsoft.com/office/officeart/2005/8/layout/hList7#1"/>
    <dgm:cxn modelId="{A156CFB8-FCED-4738-B54E-F98C12EB328F}" srcId="{B702FDF0-7E9E-4BE5-91E9-788DB139ED0A}" destId="{80C4EAF8-215D-4BBA-80E4-3C4920F9C721}" srcOrd="2" destOrd="0" parTransId="{FDF2CF93-1BBE-4E95-AA36-7C91827A5D76}" sibTransId="{69C675CA-8230-4994-8C26-58A2B5FC1361}"/>
    <dgm:cxn modelId="{517816B7-4198-4E5F-B589-389D3AE16CBA}" type="presOf" srcId="{A486076E-FAB3-4D2D-8EA1-CA1DABDC7EAD}" destId="{501BBE1F-0AFC-4806-8DDC-EB0B096DF3CA}" srcOrd="1" destOrd="0" presId="urn:microsoft.com/office/officeart/2005/8/layout/hList7#1"/>
    <dgm:cxn modelId="{E6A054A7-F395-449D-B825-B9D1B190250A}" srcId="{B702FDF0-7E9E-4BE5-91E9-788DB139ED0A}" destId="{07C3E679-19F1-417B-993B-AF87296520BA}" srcOrd="1" destOrd="0" parTransId="{68C487F8-4CF4-4C19-B6BD-84C1BD3C0046}" sibTransId="{3F41C42C-1D5B-4003-AAF8-600877F52EE1}"/>
    <dgm:cxn modelId="{3C7F8A98-0A39-4EFE-9028-1E54B3231538}" type="presOf" srcId="{8BFCB01C-AADE-442A-971D-313A6C538E86}" destId="{1269042B-D51E-42B8-B2F6-890E69AF6151}" srcOrd="0" destOrd="0" presId="urn:microsoft.com/office/officeart/2005/8/layout/hList7#1"/>
    <dgm:cxn modelId="{DD689A3D-915B-4B8B-A409-4103429B3236}" type="presOf" srcId="{3F41C42C-1D5B-4003-AAF8-600877F52EE1}" destId="{32C10B49-95E5-4F2B-8C41-F867AC260BFA}" srcOrd="0" destOrd="0" presId="urn:microsoft.com/office/officeart/2005/8/layout/hList7#1"/>
    <dgm:cxn modelId="{BCFABBC5-8D7B-4248-B20A-77BB93D2BB53}" type="presParOf" srcId="{656788AA-7D7B-4009-B9F1-3956CD288035}" destId="{7FCDF509-3757-4809-BE79-2F1B03897083}" srcOrd="0" destOrd="0" presId="urn:microsoft.com/office/officeart/2005/8/layout/hList7#1"/>
    <dgm:cxn modelId="{42434BA6-0FDC-4CFC-8E64-8800948766A7}" type="presParOf" srcId="{656788AA-7D7B-4009-B9F1-3956CD288035}" destId="{7D1E78AD-C8AF-4B2A-8B6A-8A167FCEA348}" srcOrd="1" destOrd="0" presId="urn:microsoft.com/office/officeart/2005/8/layout/hList7#1"/>
    <dgm:cxn modelId="{E32427FD-E75E-45F5-A5AD-BBC933A7CE0D}" type="presParOf" srcId="{7D1E78AD-C8AF-4B2A-8B6A-8A167FCEA348}" destId="{E550179D-7C69-4E65-B628-0DF7913F0356}" srcOrd="0" destOrd="0" presId="urn:microsoft.com/office/officeart/2005/8/layout/hList7#1"/>
    <dgm:cxn modelId="{1BF0D3A8-B0DF-4BB7-9C0B-B18A082E0DD4}" type="presParOf" srcId="{E550179D-7C69-4E65-B628-0DF7913F0356}" destId="{2BF3E525-BEAC-48EA-BF5D-E401FD29EC72}" srcOrd="0" destOrd="0" presId="urn:microsoft.com/office/officeart/2005/8/layout/hList7#1"/>
    <dgm:cxn modelId="{86E8D5C5-1ACC-4AFF-BEB3-8412C9C982B8}" type="presParOf" srcId="{E550179D-7C69-4E65-B628-0DF7913F0356}" destId="{501BBE1F-0AFC-4806-8DDC-EB0B096DF3CA}" srcOrd="1" destOrd="0" presId="urn:microsoft.com/office/officeart/2005/8/layout/hList7#1"/>
    <dgm:cxn modelId="{8F9FC788-08C7-4CDD-AD89-251896A123A2}" type="presParOf" srcId="{E550179D-7C69-4E65-B628-0DF7913F0356}" destId="{0023F4B8-D58E-4CE4-86EB-79EB3767F12E}" srcOrd="2" destOrd="0" presId="urn:microsoft.com/office/officeart/2005/8/layout/hList7#1"/>
    <dgm:cxn modelId="{B0980AC2-0B3C-4DA8-989E-29775072E704}" type="presParOf" srcId="{E550179D-7C69-4E65-B628-0DF7913F0356}" destId="{F64508BC-74A4-4F1F-83A3-3BA1FEAEFC96}" srcOrd="3" destOrd="0" presId="urn:microsoft.com/office/officeart/2005/8/layout/hList7#1"/>
    <dgm:cxn modelId="{1D5A2205-7304-4CC5-8531-0D2D8B8E8295}" type="presParOf" srcId="{7D1E78AD-C8AF-4B2A-8B6A-8A167FCEA348}" destId="{1269042B-D51E-42B8-B2F6-890E69AF6151}" srcOrd="1" destOrd="0" presId="urn:microsoft.com/office/officeart/2005/8/layout/hList7#1"/>
    <dgm:cxn modelId="{EE7D744A-FF0F-4D0C-99C5-FAB4C52C3ADB}" type="presParOf" srcId="{7D1E78AD-C8AF-4B2A-8B6A-8A167FCEA348}" destId="{F0D1C62E-C7AC-4DEB-981C-7185D420C2DE}" srcOrd="2" destOrd="0" presId="urn:microsoft.com/office/officeart/2005/8/layout/hList7#1"/>
    <dgm:cxn modelId="{0E74612A-873D-41F2-B245-DB6DC8684BDC}" type="presParOf" srcId="{F0D1C62E-C7AC-4DEB-981C-7185D420C2DE}" destId="{4239E998-BB29-43C3-854B-E6F442274A6E}" srcOrd="0" destOrd="0" presId="urn:microsoft.com/office/officeart/2005/8/layout/hList7#1"/>
    <dgm:cxn modelId="{A3CCA767-3AA4-47A8-B8A9-C3E99F1F6180}" type="presParOf" srcId="{F0D1C62E-C7AC-4DEB-981C-7185D420C2DE}" destId="{0CC08389-9D19-4D7F-9894-EE4F281777BE}" srcOrd="1" destOrd="0" presId="urn:microsoft.com/office/officeart/2005/8/layout/hList7#1"/>
    <dgm:cxn modelId="{707DCDB1-9FC0-4197-80A9-591E8265731A}" type="presParOf" srcId="{F0D1C62E-C7AC-4DEB-981C-7185D420C2DE}" destId="{BD618A6F-158D-4EEC-87E6-4231107B01CB}" srcOrd="2" destOrd="0" presId="urn:microsoft.com/office/officeart/2005/8/layout/hList7#1"/>
    <dgm:cxn modelId="{D631742E-8999-48A0-AED4-44E4E8445DE5}" type="presParOf" srcId="{F0D1C62E-C7AC-4DEB-981C-7185D420C2DE}" destId="{5B297F78-8F1A-4C84-9699-2B50EB85F74E}" srcOrd="3" destOrd="0" presId="urn:microsoft.com/office/officeart/2005/8/layout/hList7#1"/>
    <dgm:cxn modelId="{4362A817-0682-4859-8F1D-515CA7FCD4D5}" type="presParOf" srcId="{7D1E78AD-C8AF-4B2A-8B6A-8A167FCEA348}" destId="{32C10B49-95E5-4F2B-8C41-F867AC260BFA}" srcOrd="3" destOrd="0" presId="urn:microsoft.com/office/officeart/2005/8/layout/hList7#1"/>
    <dgm:cxn modelId="{7CC3DBCB-0AE6-49A8-B2A9-6E6BFF8EE464}" type="presParOf" srcId="{7D1E78AD-C8AF-4B2A-8B6A-8A167FCEA348}" destId="{EE8C683C-3400-42A2-9F4F-0C4B4FF23B76}" srcOrd="4" destOrd="0" presId="urn:microsoft.com/office/officeart/2005/8/layout/hList7#1"/>
    <dgm:cxn modelId="{F9E99EAB-2F9D-403F-B307-694BED6B056B}" type="presParOf" srcId="{EE8C683C-3400-42A2-9F4F-0C4B4FF23B76}" destId="{57508D8F-D4E3-4FB0-8BE0-7B242157366D}" srcOrd="0" destOrd="0" presId="urn:microsoft.com/office/officeart/2005/8/layout/hList7#1"/>
    <dgm:cxn modelId="{C9F6BAF6-E07E-4751-9FC5-44DBC4E1DB4C}" type="presParOf" srcId="{EE8C683C-3400-42A2-9F4F-0C4B4FF23B76}" destId="{D68FAAB4-FD41-47D4-8A37-7CBF09DE78C8}" srcOrd="1" destOrd="0" presId="urn:microsoft.com/office/officeart/2005/8/layout/hList7#1"/>
    <dgm:cxn modelId="{759A919A-D69E-4490-895C-249D0B18BA90}" type="presParOf" srcId="{EE8C683C-3400-42A2-9F4F-0C4B4FF23B76}" destId="{6FD1E0E3-3F1A-4E5B-9A36-15591834FB22}" srcOrd="2" destOrd="0" presId="urn:microsoft.com/office/officeart/2005/8/layout/hList7#1"/>
    <dgm:cxn modelId="{7978CA71-5F76-4F3D-9675-E3D9747BA606}" type="presParOf" srcId="{EE8C683C-3400-42A2-9F4F-0C4B4FF23B76}" destId="{8452E822-7D02-4538-80FB-763A2CF319D1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78BB04-D17A-427E-A047-9C83A7FF5160}" type="doc">
      <dgm:prSet loTypeId="urn:microsoft.com/office/officeart/2008/layout/VerticalCircle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A490A1-6D7F-42D6-8A18-C609AAB6E3AB}">
      <dgm:prSet phldrT="[Text]" custT="1"/>
      <dgm:spPr/>
      <dgm:t>
        <a:bodyPr/>
        <a:lstStyle/>
        <a:p>
          <a:pPr algn="just"/>
          <a:r>
            <a:rPr lang="mn-MN" sz="2000" dirty="0">
              <a:latin typeface="Arial" panose="020B0604020202020204" pitchFamily="34" charset="0"/>
              <a:cs typeface="Arial" panose="020B0604020202020204" pitchFamily="34" charset="0"/>
            </a:rPr>
            <a:t>иргэдийн санаачилгаар төсвийн төсөл хэлэлцэхэд олон нийтийн оролцоог хангах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B429E8-5779-43C1-A4B0-6E6450C01E4E}" type="sibTrans" cxnId="{B08CE965-D978-46B1-9847-D784BA605D6C}">
      <dgm:prSet/>
      <dgm:spPr/>
      <dgm:t>
        <a:bodyPr/>
        <a:lstStyle/>
        <a:p>
          <a:endParaRPr lang="en-US"/>
        </a:p>
      </dgm:t>
    </dgm:pt>
    <dgm:pt modelId="{53DF6276-ED04-460B-BABB-4997D549C9F2}" type="parTrans" cxnId="{B08CE965-D978-46B1-9847-D784BA605D6C}">
      <dgm:prSet/>
      <dgm:spPr/>
      <dgm:t>
        <a:bodyPr/>
        <a:lstStyle/>
        <a:p>
          <a:endParaRPr lang="en-US"/>
        </a:p>
      </dgm:t>
    </dgm:pt>
    <dgm:pt modelId="{14DA3773-6919-409E-BF28-2B727FB140F8}">
      <dgm:prSet phldrT="[Text]" custT="1"/>
      <dgm:spPr/>
      <dgm:t>
        <a:bodyPr/>
        <a:lstStyle/>
        <a:p>
          <a:pPr algn="just"/>
          <a:r>
            <a:rPr lang="mn-MN" sz="2000" dirty="0">
              <a:latin typeface="Arial" panose="020B0604020202020204" pitchFamily="34" charset="0"/>
              <a:cs typeface="Arial" panose="020B0604020202020204" pitchFamily="34" charset="0"/>
            </a:rPr>
            <a:t>төсвийн төлөвлөлтийн үр ашигтай байдал, гүйцэтгэлийн хэмнэлт, зарцуулалтын хөндлөнгийн хяналт, хариуцлагыг дээшлүүлэх;</a:t>
          </a:r>
          <a:endParaRPr lang="mn-MN" sz="20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601D32-72FE-4660-916E-36AFE8DEBE18}" type="sibTrans" cxnId="{5FBEE60B-C3A7-4CBC-81C0-B0AA4DFBFDED}">
      <dgm:prSet/>
      <dgm:spPr/>
      <dgm:t>
        <a:bodyPr/>
        <a:lstStyle/>
        <a:p>
          <a:endParaRPr lang="en-US"/>
        </a:p>
      </dgm:t>
    </dgm:pt>
    <dgm:pt modelId="{FD972646-C08A-43DB-9F4D-19FFD8F2AD87}" type="parTrans" cxnId="{5FBEE60B-C3A7-4CBC-81C0-B0AA4DFBFDED}">
      <dgm:prSet/>
      <dgm:spPr/>
      <dgm:t>
        <a:bodyPr/>
        <a:lstStyle/>
        <a:p>
          <a:endParaRPr lang="en-US"/>
        </a:p>
      </dgm:t>
    </dgm:pt>
    <dgm:pt modelId="{24674DB8-257C-4F7B-B34D-3A35D273882D}">
      <dgm:prSet phldrT="[Text]" custT="1"/>
      <dgm:spPr/>
      <dgm:t>
        <a:bodyPr/>
        <a:lstStyle/>
        <a:p>
          <a:pPr algn="just"/>
          <a:r>
            <a:rPr lang="mn-MN" sz="2000" dirty="0">
              <a:latin typeface="Arial" panose="020B0604020202020204" pitchFamily="34" charset="0"/>
              <a:cs typeface="Arial" panose="020B0604020202020204" pitchFamily="34" charset="0"/>
            </a:rPr>
            <a:t>улсын болон орон нутгийн төсөв, санхүүгийн удирдлагын тогтолцоог сайжруулах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74EE30-00A9-4365-9387-5DA87CF494C3}" type="sibTrans" cxnId="{5C59511B-0F93-4342-9329-32E968E16653}">
      <dgm:prSet/>
      <dgm:spPr/>
      <dgm:t>
        <a:bodyPr/>
        <a:lstStyle/>
        <a:p>
          <a:endParaRPr lang="en-US"/>
        </a:p>
      </dgm:t>
    </dgm:pt>
    <dgm:pt modelId="{026CB97F-0DD6-43AD-9B8A-A5B401621F9C}" type="parTrans" cxnId="{5C59511B-0F93-4342-9329-32E968E16653}">
      <dgm:prSet/>
      <dgm:spPr/>
      <dgm:t>
        <a:bodyPr/>
        <a:lstStyle/>
        <a:p>
          <a:endParaRPr lang="en-US"/>
        </a:p>
      </dgm:t>
    </dgm:pt>
    <dgm:pt modelId="{0E105CE9-3988-462A-BA0B-94DEF7E61072}" type="pres">
      <dgm:prSet presAssocID="{A478BB04-D17A-427E-A047-9C83A7FF5160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B4C4DC3E-8F49-463B-AB35-2672C27B8A9B}" type="pres">
      <dgm:prSet presAssocID="{14DA3773-6919-409E-BF28-2B727FB140F8}" presName="noChildren" presStyleCnt="0"/>
      <dgm:spPr/>
    </dgm:pt>
    <dgm:pt modelId="{9C06FD11-C3E4-45B6-8583-DFE45A7461A4}" type="pres">
      <dgm:prSet presAssocID="{14DA3773-6919-409E-BF28-2B727FB140F8}" presName="gap" presStyleCnt="0"/>
      <dgm:spPr/>
    </dgm:pt>
    <dgm:pt modelId="{A6FE5A17-45E6-4D10-928A-ED7F23B37237}" type="pres">
      <dgm:prSet presAssocID="{14DA3773-6919-409E-BF28-2B727FB140F8}" presName="medCircle2" presStyleLbl="vennNode1" presStyleIdx="0" presStyleCnt="3"/>
      <dgm:spPr/>
    </dgm:pt>
    <dgm:pt modelId="{8E7426A0-1DF2-4649-9170-7F669048DB16}" type="pres">
      <dgm:prSet presAssocID="{14DA3773-6919-409E-BF28-2B727FB140F8}" presName="txLvlOnly1" presStyleLbl="revTx" presStyleIdx="0" presStyleCnt="3"/>
      <dgm:spPr/>
      <dgm:t>
        <a:bodyPr/>
        <a:lstStyle/>
        <a:p>
          <a:endParaRPr lang="en-US"/>
        </a:p>
      </dgm:t>
    </dgm:pt>
    <dgm:pt modelId="{1C5000DD-189E-43A8-9A9E-06276C62F378}" type="pres">
      <dgm:prSet presAssocID="{56A490A1-6D7F-42D6-8A18-C609AAB6E3AB}" presName="noChildren" presStyleCnt="0"/>
      <dgm:spPr/>
    </dgm:pt>
    <dgm:pt modelId="{EB12EB02-9292-42EA-85C8-7F79E8053F93}" type="pres">
      <dgm:prSet presAssocID="{56A490A1-6D7F-42D6-8A18-C609AAB6E3AB}" presName="gap" presStyleCnt="0"/>
      <dgm:spPr/>
    </dgm:pt>
    <dgm:pt modelId="{1762AC7B-E644-4D4A-93F5-0FCB5ED482D0}" type="pres">
      <dgm:prSet presAssocID="{56A490A1-6D7F-42D6-8A18-C609AAB6E3AB}" presName="medCircle2" presStyleLbl="vennNode1" presStyleIdx="1" presStyleCnt="3"/>
      <dgm:spPr/>
    </dgm:pt>
    <dgm:pt modelId="{AE2289F0-7A0B-41F7-AA02-28E895540CFF}" type="pres">
      <dgm:prSet presAssocID="{56A490A1-6D7F-42D6-8A18-C609AAB6E3AB}" presName="txLvlOnly1" presStyleLbl="revTx" presStyleIdx="1" presStyleCnt="3"/>
      <dgm:spPr/>
      <dgm:t>
        <a:bodyPr/>
        <a:lstStyle/>
        <a:p>
          <a:endParaRPr lang="en-US"/>
        </a:p>
      </dgm:t>
    </dgm:pt>
    <dgm:pt modelId="{36EA32C2-77FF-4D27-9AA1-0B907286D8A6}" type="pres">
      <dgm:prSet presAssocID="{24674DB8-257C-4F7B-B34D-3A35D273882D}" presName="noChildren" presStyleCnt="0"/>
      <dgm:spPr/>
    </dgm:pt>
    <dgm:pt modelId="{DAC9D643-A7BF-4996-9AB5-037C3786D39A}" type="pres">
      <dgm:prSet presAssocID="{24674DB8-257C-4F7B-B34D-3A35D273882D}" presName="gap" presStyleCnt="0"/>
      <dgm:spPr/>
    </dgm:pt>
    <dgm:pt modelId="{176392A3-E14A-45DB-B72B-98FA5E739C75}" type="pres">
      <dgm:prSet presAssocID="{24674DB8-257C-4F7B-B34D-3A35D273882D}" presName="medCircle2" presStyleLbl="vennNode1" presStyleIdx="2" presStyleCnt="3"/>
      <dgm:spPr/>
    </dgm:pt>
    <dgm:pt modelId="{2BDD4A9F-BCB3-478E-8374-3D62D1101530}" type="pres">
      <dgm:prSet presAssocID="{24674DB8-257C-4F7B-B34D-3A35D273882D}" presName="txLvlOnly1" presStyleLbl="revTx" presStyleIdx="2" presStyleCnt="3"/>
      <dgm:spPr/>
      <dgm:t>
        <a:bodyPr/>
        <a:lstStyle/>
        <a:p>
          <a:endParaRPr lang="en-US"/>
        </a:p>
      </dgm:t>
    </dgm:pt>
  </dgm:ptLst>
  <dgm:cxnLst>
    <dgm:cxn modelId="{5C59511B-0F93-4342-9329-32E968E16653}" srcId="{A478BB04-D17A-427E-A047-9C83A7FF5160}" destId="{24674DB8-257C-4F7B-B34D-3A35D273882D}" srcOrd="2" destOrd="0" parTransId="{026CB97F-0DD6-43AD-9B8A-A5B401621F9C}" sibTransId="{F274EE30-00A9-4365-9387-5DA87CF494C3}"/>
    <dgm:cxn modelId="{0F31546C-0166-4E00-8853-732FA41EE654}" type="presOf" srcId="{56A490A1-6D7F-42D6-8A18-C609AAB6E3AB}" destId="{AE2289F0-7A0B-41F7-AA02-28E895540CFF}" srcOrd="0" destOrd="0" presId="urn:microsoft.com/office/officeart/2008/layout/VerticalCircleList"/>
    <dgm:cxn modelId="{A73FCBB4-A758-4965-ABC9-57E29BF3938B}" type="presOf" srcId="{24674DB8-257C-4F7B-B34D-3A35D273882D}" destId="{2BDD4A9F-BCB3-478E-8374-3D62D1101530}" srcOrd="0" destOrd="0" presId="urn:microsoft.com/office/officeart/2008/layout/VerticalCircleList"/>
    <dgm:cxn modelId="{5FBEE60B-C3A7-4CBC-81C0-B0AA4DFBFDED}" srcId="{A478BB04-D17A-427E-A047-9C83A7FF5160}" destId="{14DA3773-6919-409E-BF28-2B727FB140F8}" srcOrd="0" destOrd="0" parTransId="{FD972646-C08A-43DB-9F4D-19FFD8F2AD87}" sibTransId="{D5601D32-72FE-4660-916E-36AFE8DEBE18}"/>
    <dgm:cxn modelId="{EC0C9C72-EE4C-49FB-94EB-F1F0E228E7FE}" type="presOf" srcId="{A478BB04-D17A-427E-A047-9C83A7FF5160}" destId="{0E105CE9-3988-462A-BA0B-94DEF7E61072}" srcOrd="0" destOrd="0" presId="urn:microsoft.com/office/officeart/2008/layout/VerticalCircleList"/>
    <dgm:cxn modelId="{B08CE965-D978-46B1-9847-D784BA605D6C}" srcId="{A478BB04-D17A-427E-A047-9C83A7FF5160}" destId="{56A490A1-6D7F-42D6-8A18-C609AAB6E3AB}" srcOrd="1" destOrd="0" parTransId="{53DF6276-ED04-460B-BABB-4997D549C9F2}" sibTransId="{4AB429E8-5779-43C1-A4B0-6E6450C01E4E}"/>
    <dgm:cxn modelId="{B685B92E-FC9B-45EC-923C-5271F39D8F63}" type="presOf" srcId="{14DA3773-6919-409E-BF28-2B727FB140F8}" destId="{8E7426A0-1DF2-4649-9170-7F669048DB16}" srcOrd="0" destOrd="0" presId="urn:microsoft.com/office/officeart/2008/layout/VerticalCircleList"/>
    <dgm:cxn modelId="{5A0340F0-C49A-4F70-937C-19702C5CB437}" type="presParOf" srcId="{0E105CE9-3988-462A-BA0B-94DEF7E61072}" destId="{B4C4DC3E-8F49-463B-AB35-2672C27B8A9B}" srcOrd="0" destOrd="0" presId="urn:microsoft.com/office/officeart/2008/layout/VerticalCircleList"/>
    <dgm:cxn modelId="{46ADC854-DFBA-4E3F-979E-05B6856F0701}" type="presParOf" srcId="{B4C4DC3E-8F49-463B-AB35-2672C27B8A9B}" destId="{9C06FD11-C3E4-45B6-8583-DFE45A7461A4}" srcOrd="0" destOrd="0" presId="urn:microsoft.com/office/officeart/2008/layout/VerticalCircleList"/>
    <dgm:cxn modelId="{07179CD7-BBA9-4783-9C9B-CB671554AD42}" type="presParOf" srcId="{B4C4DC3E-8F49-463B-AB35-2672C27B8A9B}" destId="{A6FE5A17-45E6-4D10-928A-ED7F23B37237}" srcOrd="1" destOrd="0" presId="urn:microsoft.com/office/officeart/2008/layout/VerticalCircleList"/>
    <dgm:cxn modelId="{3A9CDEBD-33DA-4293-A410-9295EA881775}" type="presParOf" srcId="{B4C4DC3E-8F49-463B-AB35-2672C27B8A9B}" destId="{8E7426A0-1DF2-4649-9170-7F669048DB16}" srcOrd="2" destOrd="0" presId="urn:microsoft.com/office/officeart/2008/layout/VerticalCircleList"/>
    <dgm:cxn modelId="{4381E290-41DF-415B-A721-686FCA1A5E8E}" type="presParOf" srcId="{0E105CE9-3988-462A-BA0B-94DEF7E61072}" destId="{1C5000DD-189E-43A8-9A9E-06276C62F378}" srcOrd="1" destOrd="0" presId="urn:microsoft.com/office/officeart/2008/layout/VerticalCircleList"/>
    <dgm:cxn modelId="{ED986905-4635-42D8-B178-5F1D8138215A}" type="presParOf" srcId="{1C5000DD-189E-43A8-9A9E-06276C62F378}" destId="{EB12EB02-9292-42EA-85C8-7F79E8053F93}" srcOrd="0" destOrd="0" presId="urn:microsoft.com/office/officeart/2008/layout/VerticalCircleList"/>
    <dgm:cxn modelId="{F4098E70-8623-44C5-B7FD-EFADD08FC82F}" type="presParOf" srcId="{1C5000DD-189E-43A8-9A9E-06276C62F378}" destId="{1762AC7B-E644-4D4A-93F5-0FCB5ED482D0}" srcOrd="1" destOrd="0" presId="urn:microsoft.com/office/officeart/2008/layout/VerticalCircleList"/>
    <dgm:cxn modelId="{FA06F032-F22D-47E9-8026-753D83589B95}" type="presParOf" srcId="{1C5000DD-189E-43A8-9A9E-06276C62F378}" destId="{AE2289F0-7A0B-41F7-AA02-28E895540CFF}" srcOrd="2" destOrd="0" presId="urn:microsoft.com/office/officeart/2008/layout/VerticalCircleList"/>
    <dgm:cxn modelId="{0E528699-BF4A-4A20-A154-E905714790CB}" type="presParOf" srcId="{0E105CE9-3988-462A-BA0B-94DEF7E61072}" destId="{36EA32C2-77FF-4D27-9AA1-0B907286D8A6}" srcOrd="2" destOrd="0" presId="urn:microsoft.com/office/officeart/2008/layout/VerticalCircleList"/>
    <dgm:cxn modelId="{2618887E-DECE-4797-967D-A2E314A76019}" type="presParOf" srcId="{36EA32C2-77FF-4D27-9AA1-0B907286D8A6}" destId="{DAC9D643-A7BF-4996-9AB5-037C3786D39A}" srcOrd="0" destOrd="0" presId="urn:microsoft.com/office/officeart/2008/layout/VerticalCircleList"/>
    <dgm:cxn modelId="{116353C1-64ED-477F-BA8C-E6C9EF93DE06}" type="presParOf" srcId="{36EA32C2-77FF-4D27-9AA1-0B907286D8A6}" destId="{176392A3-E14A-45DB-B72B-98FA5E739C75}" srcOrd="1" destOrd="0" presId="urn:microsoft.com/office/officeart/2008/layout/VerticalCircleList"/>
    <dgm:cxn modelId="{79614B27-4630-4EE9-8341-75F0CF89DDA2}" type="presParOf" srcId="{36EA32C2-77FF-4D27-9AA1-0B907286D8A6}" destId="{2BDD4A9F-BCB3-478E-8374-3D62D110153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A3F2B8-E862-4805-A936-D67CCB3AAF8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</dgm:pt>
    <dgm:pt modelId="{737A027B-37CA-495A-ACDE-02A383DE3718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-"/>
          </a:pPr>
          <a:r>
            <a:rPr lang="mn-MN" sz="1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санхүүгийн дотоод аудит, хяналт шалгалтын арга ажиллагаа, хариуцлагын тогтолцоог боловсронгуй болгох</a:t>
          </a:r>
          <a:endParaRPr lang="en-US" sz="1800" dirty="0">
            <a:solidFill>
              <a:schemeClr val="bg1"/>
            </a:solidFill>
          </a:endParaRPr>
        </a:p>
      </dgm:t>
    </dgm:pt>
    <dgm:pt modelId="{8C8F5558-21BE-45DF-A36E-7093A6EBCEE8}" type="parTrans" cxnId="{5F71264E-A21C-4B58-9F3E-CE82D4DA3239}">
      <dgm:prSet/>
      <dgm:spPr/>
      <dgm:t>
        <a:bodyPr/>
        <a:lstStyle/>
        <a:p>
          <a:endParaRPr lang="en-US"/>
        </a:p>
      </dgm:t>
    </dgm:pt>
    <dgm:pt modelId="{10BF9BFF-7458-4890-88F4-6FDABDA94FBC}" type="sibTrans" cxnId="{5F71264E-A21C-4B58-9F3E-CE82D4DA3239}">
      <dgm:prSet/>
      <dgm:spPr/>
      <dgm:t>
        <a:bodyPr/>
        <a:lstStyle/>
        <a:p>
          <a:endParaRPr lang="en-US"/>
        </a:p>
      </dgm:t>
    </dgm:pt>
    <dgm:pt modelId="{37193D6A-26E5-47D4-8527-4CB75FD14DDA}">
      <dgm:prSet phldrT="[Text]" custT="1"/>
      <dgm:spPr/>
      <dgm:t>
        <a:bodyPr/>
        <a:lstStyle/>
        <a:p>
          <a:r>
            <a:rPr lang="mn-MN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Аудитын дүгнэлтийн дагуу авах арга хэмжээ, хариуцлагын механизмыг сайжруулах</a:t>
          </a:r>
          <a:endParaRPr lang="en-US" sz="2000" dirty="0">
            <a:solidFill>
              <a:schemeClr val="bg1"/>
            </a:solidFill>
          </a:endParaRPr>
        </a:p>
      </dgm:t>
    </dgm:pt>
    <dgm:pt modelId="{8B76C80C-85BF-4755-AED7-20E5B85ECB00}" type="parTrans" cxnId="{B3054075-3ACC-45EA-ACEF-593392484F96}">
      <dgm:prSet/>
      <dgm:spPr/>
      <dgm:t>
        <a:bodyPr/>
        <a:lstStyle/>
        <a:p>
          <a:endParaRPr lang="en-US"/>
        </a:p>
      </dgm:t>
    </dgm:pt>
    <dgm:pt modelId="{88849D9F-474D-4D52-B91F-94E5369621E1}" type="sibTrans" cxnId="{B3054075-3ACC-45EA-ACEF-593392484F96}">
      <dgm:prSet/>
      <dgm:spPr/>
      <dgm:t>
        <a:bodyPr/>
        <a:lstStyle/>
        <a:p>
          <a:endParaRPr lang="en-US"/>
        </a:p>
      </dgm:t>
    </dgm:pt>
    <dgm:pt modelId="{FC3C4B1C-55EA-449E-8DF0-8E296B4937F6}">
      <dgm:prSet custT="1"/>
      <dgm:spPr/>
      <dgm:t>
        <a:bodyPr/>
        <a:lstStyle/>
        <a:p>
          <a:r>
            <a:rPr lang="mn-MN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Аудитын тайлан, дүгнэлт, зөвлөмжийг олон нийтэд ил тод мэдээлэх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FDF11-5412-41D8-B030-6CBF19A9E737}" type="parTrans" cxnId="{00FFA362-B775-4579-B14B-22E42A90CF34}">
      <dgm:prSet/>
      <dgm:spPr/>
      <dgm:t>
        <a:bodyPr/>
        <a:lstStyle/>
        <a:p>
          <a:endParaRPr lang="en-US"/>
        </a:p>
      </dgm:t>
    </dgm:pt>
    <dgm:pt modelId="{72FBDC88-E72E-4E5C-888F-35512B4894B9}" type="sibTrans" cxnId="{00FFA362-B775-4579-B14B-22E42A90CF34}">
      <dgm:prSet/>
      <dgm:spPr/>
      <dgm:t>
        <a:bodyPr/>
        <a:lstStyle/>
        <a:p>
          <a:endParaRPr lang="en-US"/>
        </a:p>
      </dgm:t>
    </dgm:pt>
    <dgm:pt modelId="{02EC3703-61E7-4F1B-94EB-0A3D70FA2750}">
      <dgm:prSet custT="1"/>
      <dgm:spPr/>
      <dgm:t>
        <a:bodyPr/>
        <a:lstStyle/>
        <a:p>
          <a:r>
            <a:rPr lang="mn-MN" sz="2000" dirty="0">
              <a:latin typeface="Arial" panose="020B0604020202020204" pitchFamily="34" charset="0"/>
              <a:cs typeface="Arial" panose="020B0604020202020204" pitchFamily="34" charset="0"/>
            </a:rPr>
            <a:t>Гадаад улсын аудитын хуулийн этгээдийг ажиллуулах эрх зүйн орчинг бий болгох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1D552F-A70C-462A-9321-CDA74F3DD870}" type="parTrans" cxnId="{AFD4F418-9F56-4CE3-A07E-B900D481D9B3}">
      <dgm:prSet/>
      <dgm:spPr/>
      <dgm:t>
        <a:bodyPr/>
        <a:lstStyle/>
        <a:p>
          <a:endParaRPr lang="en-US"/>
        </a:p>
      </dgm:t>
    </dgm:pt>
    <dgm:pt modelId="{3B097DCE-22BE-48EE-9C74-D13DC49B0935}" type="sibTrans" cxnId="{AFD4F418-9F56-4CE3-A07E-B900D481D9B3}">
      <dgm:prSet/>
      <dgm:spPr/>
      <dgm:t>
        <a:bodyPr/>
        <a:lstStyle/>
        <a:p>
          <a:endParaRPr lang="en-US"/>
        </a:p>
      </dgm:t>
    </dgm:pt>
    <dgm:pt modelId="{87C07CCF-C7C4-43B0-BEAE-013476335CFA}" type="pres">
      <dgm:prSet presAssocID="{02A3F2B8-E862-4805-A936-D67CCB3AAF85}" presName="Name0" presStyleCnt="0">
        <dgm:presLayoutVars>
          <dgm:dir/>
          <dgm:animLvl val="lvl"/>
          <dgm:resizeHandles/>
        </dgm:presLayoutVars>
      </dgm:prSet>
      <dgm:spPr/>
    </dgm:pt>
    <dgm:pt modelId="{B3C2F95B-6F9F-475C-B04A-E67E1EE7F89D}" type="pres">
      <dgm:prSet presAssocID="{737A027B-37CA-495A-ACDE-02A383DE3718}" presName="linNode" presStyleCnt="0"/>
      <dgm:spPr/>
    </dgm:pt>
    <dgm:pt modelId="{00823F4A-5638-4306-88CA-F1260E067F8C}" type="pres">
      <dgm:prSet presAssocID="{737A027B-37CA-495A-ACDE-02A383DE3718}" presName="parentShp" presStyleLbl="node1" presStyleIdx="0" presStyleCnt="4" custScaleX="226024" custScaleY="111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F54B9-F69D-48FD-ADC7-E321D3C3B63E}" type="pres">
      <dgm:prSet presAssocID="{737A027B-37CA-495A-ACDE-02A383DE3718}" presName="childShp" presStyleLbl="bgAccFollowNode1" presStyleIdx="0" presStyleCnt="4" custScaleX="70149">
        <dgm:presLayoutVars>
          <dgm:bulletEnabled val="1"/>
        </dgm:presLayoutVars>
      </dgm:prSet>
      <dgm:spPr/>
    </dgm:pt>
    <dgm:pt modelId="{1312A3FB-0D34-4C66-A971-C2E09890FAA6}" type="pres">
      <dgm:prSet presAssocID="{10BF9BFF-7458-4890-88F4-6FDABDA94FBC}" presName="spacing" presStyleCnt="0"/>
      <dgm:spPr/>
    </dgm:pt>
    <dgm:pt modelId="{C1227ABD-F737-4932-BE41-4E9CEDBC1AC2}" type="pres">
      <dgm:prSet presAssocID="{37193D6A-26E5-47D4-8527-4CB75FD14DDA}" presName="linNode" presStyleCnt="0"/>
      <dgm:spPr/>
    </dgm:pt>
    <dgm:pt modelId="{4992E4EA-E403-4DAD-8EA9-C20D2A37DF40}" type="pres">
      <dgm:prSet presAssocID="{37193D6A-26E5-47D4-8527-4CB75FD14DDA}" presName="parentShp" presStyleLbl="node1" presStyleIdx="1" presStyleCnt="4" custScaleX="217934" custScaleY="105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DB18A-2E5D-4CE2-B6AD-0BC40D0E8FCF}" type="pres">
      <dgm:prSet presAssocID="{37193D6A-26E5-47D4-8527-4CB75FD14DDA}" presName="childShp" presStyleLbl="bgAccFollowNode1" presStyleIdx="1" presStyleCnt="4" custScaleX="70149">
        <dgm:presLayoutVars>
          <dgm:bulletEnabled val="1"/>
        </dgm:presLayoutVars>
      </dgm:prSet>
      <dgm:spPr/>
    </dgm:pt>
    <dgm:pt modelId="{FA8996A3-6E55-4165-ADB9-3F8B5BE9B524}" type="pres">
      <dgm:prSet presAssocID="{88849D9F-474D-4D52-B91F-94E5369621E1}" presName="spacing" presStyleCnt="0"/>
      <dgm:spPr/>
    </dgm:pt>
    <dgm:pt modelId="{0234D9F3-6F3F-4B12-9270-9A40E7F79B66}" type="pres">
      <dgm:prSet presAssocID="{02EC3703-61E7-4F1B-94EB-0A3D70FA2750}" presName="linNode" presStyleCnt="0"/>
      <dgm:spPr/>
    </dgm:pt>
    <dgm:pt modelId="{A676114B-7B8A-42F3-B2E3-1CD970030F5F}" type="pres">
      <dgm:prSet presAssocID="{02EC3703-61E7-4F1B-94EB-0A3D70FA2750}" presName="parentShp" presStyleLbl="node1" presStyleIdx="2" presStyleCnt="4" custScaleX="213346" custScaleY="117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1E0AD-8A11-493E-A9E8-953E01DBE29F}" type="pres">
      <dgm:prSet presAssocID="{02EC3703-61E7-4F1B-94EB-0A3D70FA2750}" presName="childShp" presStyleLbl="bgAccFollowNode1" presStyleIdx="2" presStyleCnt="4" custScaleX="70149">
        <dgm:presLayoutVars>
          <dgm:bulletEnabled val="1"/>
        </dgm:presLayoutVars>
      </dgm:prSet>
      <dgm:spPr/>
    </dgm:pt>
    <dgm:pt modelId="{5A6FD730-CBD8-417F-B383-FFEBB3821A23}" type="pres">
      <dgm:prSet presAssocID="{3B097DCE-22BE-48EE-9C74-D13DC49B0935}" presName="spacing" presStyleCnt="0"/>
      <dgm:spPr/>
    </dgm:pt>
    <dgm:pt modelId="{AB58DC00-563A-4062-8F22-CF9C8755F378}" type="pres">
      <dgm:prSet presAssocID="{FC3C4B1C-55EA-449E-8DF0-8E296B4937F6}" presName="linNode" presStyleCnt="0"/>
      <dgm:spPr/>
    </dgm:pt>
    <dgm:pt modelId="{70AF6B6C-6F78-4AAC-9C54-89A3BEF53073}" type="pres">
      <dgm:prSet presAssocID="{FC3C4B1C-55EA-449E-8DF0-8E296B4937F6}" presName="parentShp" presStyleLbl="node1" presStyleIdx="3" presStyleCnt="4" custScaleX="206366" custScaleY="1001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1CE6C-E1DA-4D80-B23B-DB54852C4892}" type="pres">
      <dgm:prSet presAssocID="{FC3C4B1C-55EA-449E-8DF0-8E296B4937F6}" presName="childShp" presStyleLbl="bgAccFollowNode1" presStyleIdx="3" presStyleCnt="4" custScaleX="70149">
        <dgm:presLayoutVars>
          <dgm:bulletEnabled val="1"/>
        </dgm:presLayoutVars>
      </dgm:prSet>
      <dgm:spPr/>
    </dgm:pt>
  </dgm:ptLst>
  <dgm:cxnLst>
    <dgm:cxn modelId="{55226EFC-AAC8-4EFD-ABE5-4A67AD4E2BDC}" type="presOf" srcId="{02A3F2B8-E862-4805-A936-D67CCB3AAF85}" destId="{87C07CCF-C7C4-43B0-BEAE-013476335CFA}" srcOrd="0" destOrd="0" presId="urn:microsoft.com/office/officeart/2005/8/layout/vList6"/>
    <dgm:cxn modelId="{3F85FFBF-4F45-4493-A660-63252C13EA78}" type="presOf" srcId="{37193D6A-26E5-47D4-8527-4CB75FD14DDA}" destId="{4992E4EA-E403-4DAD-8EA9-C20D2A37DF40}" srcOrd="0" destOrd="0" presId="urn:microsoft.com/office/officeart/2005/8/layout/vList6"/>
    <dgm:cxn modelId="{AFD4F418-9F56-4CE3-A07E-B900D481D9B3}" srcId="{02A3F2B8-E862-4805-A936-D67CCB3AAF85}" destId="{02EC3703-61E7-4F1B-94EB-0A3D70FA2750}" srcOrd="2" destOrd="0" parTransId="{181D552F-A70C-462A-9321-CDA74F3DD870}" sibTransId="{3B097DCE-22BE-48EE-9C74-D13DC49B0935}"/>
    <dgm:cxn modelId="{5C87FA9A-BBAD-44DC-B4F9-2572DF8E903A}" type="presOf" srcId="{FC3C4B1C-55EA-449E-8DF0-8E296B4937F6}" destId="{70AF6B6C-6F78-4AAC-9C54-89A3BEF53073}" srcOrd="0" destOrd="0" presId="urn:microsoft.com/office/officeart/2005/8/layout/vList6"/>
    <dgm:cxn modelId="{00FFA362-B775-4579-B14B-22E42A90CF34}" srcId="{02A3F2B8-E862-4805-A936-D67CCB3AAF85}" destId="{FC3C4B1C-55EA-449E-8DF0-8E296B4937F6}" srcOrd="3" destOrd="0" parTransId="{E21FDF11-5412-41D8-B030-6CBF19A9E737}" sibTransId="{72FBDC88-E72E-4E5C-888F-35512B4894B9}"/>
    <dgm:cxn modelId="{7D2E51EC-433A-416E-8F9D-8E0222E3D6BF}" type="presOf" srcId="{02EC3703-61E7-4F1B-94EB-0A3D70FA2750}" destId="{A676114B-7B8A-42F3-B2E3-1CD970030F5F}" srcOrd="0" destOrd="0" presId="urn:microsoft.com/office/officeart/2005/8/layout/vList6"/>
    <dgm:cxn modelId="{EE112EC5-126B-4038-86B1-4C11C8BFC0BA}" type="presOf" srcId="{737A027B-37CA-495A-ACDE-02A383DE3718}" destId="{00823F4A-5638-4306-88CA-F1260E067F8C}" srcOrd="0" destOrd="0" presId="urn:microsoft.com/office/officeart/2005/8/layout/vList6"/>
    <dgm:cxn modelId="{5F71264E-A21C-4B58-9F3E-CE82D4DA3239}" srcId="{02A3F2B8-E862-4805-A936-D67CCB3AAF85}" destId="{737A027B-37CA-495A-ACDE-02A383DE3718}" srcOrd="0" destOrd="0" parTransId="{8C8F5558-21BE-45DF-A36E-7093A6EBCEE8}" sibTransId="{10BF9BFF-7458-4890-88F4-6FDABDA94FBC}"/>
    <dgm:cxn modelId="{B3054075-3ACC-45EA-ACEF-593392484F96}" srcId="{02A3F2B8-E862-4805-A936-D67CCB3AAF85}" destId="{37193D6A-26E5-47D4-8527-4CB75FD14DDA}" srcOrd="1" destOrd="0" parTransId="{8B76C80C-85BF-4755-AED7-20E5B85ECB00}" sibTransId="{88849D9F-474D-4D52-B91F-94E5369621E1}"/>
    <dgm:cxn modelId="{1A72520B-A6C1-47B1-BA20-37D5D45BB806}" type="presParOf" srcId="{87C07CCF-C7C4-43B0-BEAE-013476335CFA}" destId="{B3C2F95B-6F9F-475C-B04A-E67E1EE7F89D}" srcOrd="0" destOrd="0" presId="urn:microsoft.com/office/officeart/2005/8/layout/vList6"/>
    <dgm:cxn modelId="{E094FAF5-DDC2-4BD4-AFD1-5F1AF28A2B95}" type="presParOf" srcId="{B3C2F95B-6F9F-475C-B04A-E67E1EE7F89D}" destId="{00823F4A-5638-4306-88CA-F1260E067F8C}" srcOrd="0" destOrd="0" presId="urn:microsoft.com/office/officeart/2005/8/layout/vList6"/>
    <dgm:cxn modelId="{6A963325-3129-45D9-B5A5-C10935E6E89A}" type="presParOf" srcId="{B3C2F95B-6F9F-475C-B04A-E67E1EE7F89D}" destId="{F50F54B9-F69D-48FD-ADC7-E321D3C3B63E}" srcOrd="1" destOrd="0" presId="urn:microsoft.com/office/officeart/2005/8/layout/vList6"/>
    <dgm:cxn modelId="{E5A1693F-56DD-467C-B9DA-39C90B3DDC5D}" type="presParOf" srcId="{87C07CCF-C7C4-43B0-BEAE-013476335CFA}" destId="{1312A3FB-0D34-4C66-A971-C2E09890FAA6}" srcOrd="1" destOrd="0" presId="urn:microsoft.com/office/officeart/2005/8/layout/vList6"/>
    <dgm:cxn modelId="{CB4C46B8-40BC-4F8E-BA39-DB63C92164AA}" type="presParOf" srcId="{87C07CCF-C7C4-43B0-BEAE-013476335CFA}" destId="{C1227ABD-F737-4932-BE41-4E9CEDBC1AC2}" srcOrd="2" destOrd="0" presId="urn:microsoft.com/office/officeart/2005/8/layout/vList6"/>
    <dgm:cxn modelId="{40B3E1ED-FDC1-41B6-BF08-30BB63F5EB61}" type="presParOf" srcId="{C1227ABD-F737-4932-BE41-4E9CEDBC1AC2}" destId="{4992E4EA-E403-4DAD-8EA9-C20D2A37DF40}" srcOrd="0" destOrd="0" presId="urn:microsoft.com/office/officeart/2005/8/layout/vList6"/>
    <dgm:cxn modelId="{CC4662D3-B2F0-4A49-B834-E558A7BCCEB3}" type="presParOf" srcId="{C1227ABD-F737-4932-BE41-4E9CEDBC1AC2}" destId="{28ADB18A-2E5D-4CE2-B6AD-0BC40D0E8FCF}" srcOrd="1" destOrd="0" presId="urn:microsoft.com/office/officeart/2005/8/layout/vList6"/>
    <dgm:cxn modelId="{E743AB97-E283-4477-8113-D5ACB7796C18}" type="presParOf" srcId="{87C07CCF-C7C4-43B0-BEAE-013476335CFA}" destId="{FA8996A3-6E55-4165-ADB9-3F8B5BE9B524}" srcOrd="3" destOrd="0" presId="urn:microsoft.com/office/officeart/2005/8/layout/vList6"/>
    <dgm:cxn modelId="{A657D566-E900-4ADA-AF2F-FBEEC3DF54B4}" type="presParOf" srcId="{87C07CCF-C7C4-43B0-BEAE-013476335CFA}" destId="{0234D9F3-6F3F-4B12-9270-9A40E7F79B66}" srcOrd="4" destOrd="0" presId="urn:microsoft.com/office/officeart/2005/8/layout/vList6"/>
    <dgm:cxn modelId="{8A2EB3CB-2951-4968-BA09-3FBB1AF4B749}" type="presParOf" srcId="{0234D9F3-6F3F-4B12-9270-9A40E7F79B66}" destId="{A676114B-7B8A-42F3-B2E3-1CD970030F5F}" srcOrd="0" destOrd="0" presId="urn:microsoft.com/office/officeart/2005/8/layout/vList6"/>
    <dgm:cxn modelId="{00B8BB4B-DD6F-4B92-B061-5CF09BC2C20F}" type="presParOf" srcId="{0234D9F3-6F3F-4B12-9270-9A40E7F79B66}" destId="{D4B1E0AD-8A11-493E-A9E8-953E01DBE29F}" srcOrd="1" destOrd="0" presId="urn:microsoft.com/office/officeart/2005/8/layout/vList6"/>
    <dgm:cxn modelId="{4E5DE2F3-10D9-4C11-BEE7-0336B507AA9D}" type="presParOf" srcId="{87C07CCF-C7C4-43B0-BEAE-013476335CFA}" destId="{5A6FD730-CBD8-417F-B383-FFEBB3821A23}" srcOrd="5" destOrd="0" presId="urn:microsoft.com/office/officeart/2005/8/layout/vList6"/>
    <dgm:cxn modelId="{8813CF0B-CE69-416D-8DF4-7E4986E5C36F}" type="presParOf" srcId="{87C07CCF-C7C4-43B0-BEAE-013476335CFA}" destId="{AB58DC00-563A-4062-8F22-CF9C8755F378}" srcOrd="6" destOrd="0" presId="urn:microsoft.com/office/officeart/2005/8/layout/vList6"/>
    <dgm:cxn modelId="{218E2298-4BC6-45F8-A1E5-9E6DA43ECDA2}" type="presParOf" srcId="{AB58DC00-563A-4062-8F22-CF9C8755F378}" destId="{70AF6B6C-6F78-4AAC-9C54-89A3BEF53073}" srcOrd="0" destOrd="0" presId="urn:microsoft.com/office/officeart/2005/8/layout/vList6"/>
    <dgm:cxn modelId="{2C93FDC7-E446-4D8D-8632-7603A7C8A371}" type="presParOf" srcId="{AB58DC00-563A-4062-8F22-CF9C8755F378}" destId="{36B1CE6C-E1DA-4D80-B23B-DB54852C489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A8629C-7C97-4ED4-9D33-C79BE0CD4929}" type="doc">
      <dgm:prSet loTypeId="urn:diagrams.loki3.com/VaryingWidth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5D67067-B712-48A3-9E19-EEE98A4036EE}">
      <dgm:prSet phldrT="[Text]" custT="1"/>
      <dgm:spPr/>
      <dgm:t>
        <a:bodyPr/>
        <a:lstStyle/>
        <a:p>
          <a:pPr algn="ctr"/>
          <a:r>
            <a:rPr lang="mn-MN" sz="2000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Худалдан авах ажиллагааны бодлого, төлөвлөлтийг сайжруулах</a:t>
          </a:r>
          <a:endParaRPr lang="en-US" sz="2000" dirty="0">
            <a:solidFill>
              <a:srgbClr val="002060"/>
            </a:solidFill>
          </a:endParaRPr>
        </a:p>
      </dgm:t>
    </dgm:pt>
    <dgm:pt modelId="{DF555A32-AEC1-4B09-8C1F-79E1AC2AA470}" type="parTrans" cxnId="{BFDEE696-F2B5-4F4C-9AA4-286C00283D16}">
      <dgm:prSet/>
      <dgm:spPr/>
      <dgm:t>
        <a:bodyPr/>
        <a:lstStyle/>
        <a:p>
          <a:endParaRPr lang="en-US" sz="2000"/>
        </a:p>
      </dgm:t>
    </dgm:pt>
    <dgm:pt modelId="{D7D7A3C7-9834-4B8B-8999-5CA1D616C058}" type="sibTrans" cxnId="{BFDEE696-F2B5-4F4C-9AA4-286C00283D16}">
      <dgm:prSet/>
      <dgm:spPr/>
      <dgm:t>
        <a:bodyPr/>
        <a:lstStyle/>
        <a:p>
          <a:endParaRPr lang="en-US" sz="2000"/>
        </a:p>
      </dgm:t>
    </dgm:pt>
    <dgm:pt modelId="{14CDBD9B-7D1F-4509-8558-3F4D016D0291}">
      <dgm:prSet phldrT="[Text]" custT="1"/>
      <dgm:spPr/>
      <dgm:t>
        <a:bodyPr/>
        <a:lstStyle/>
        <a:p>
          <a:pPr algn="ctr"/>
          <a:r>
            <a:rPr lang="mn-MN" sz="2000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Концесс, гэрээ шууд байгуулах аргачлал, шалгуурыг тодорхой болгох</a:t>
          </a:r>
          <a:endParaRPr lang="en-US" sz="2000" dirty="0">
            <a:solidFill>
              <a:srgbClr val="002060"/>
            </a:solidFill>
          </a:endParaRPr>
        </a:p>
      </dgm:t>
    </dgm:pt>
    <dgm:pt modelId="{7278854A-5D48-43FB-AC58-B539D1CF4B73}" type="parTrans" cxnId="{8FD3BC53-13AB-485A-9713-788B4B1511C3}">
      <dgm:prSet/>
      <dgm:spPr/>
      <dgm:t>
        <a:bodyPr/>
        <a:lstStyle/>
        <a:p>
          <a:endParaRPr lang="en-US" sz="2000"/>
        </a:p>
      </dgm:t>
    </dgm:pt>
    <dgm:pt modelId="{24526367-6523-43D2-A7B4-F9CB9A62C7AC}" type="sibTrans" cxnId="{8FD3BC53-13AB-485A-9713-788B4B1511C3}">
      <dgm:prSet/>
      <dgm:spPr/>
      <dgm:t>
        <a:bodyPr/>
        <a:lstStyle/>
        <a:p>
          <a:endParaRPr lang="en-US" sz="2000"/>
        </a:p>
      </dgm:t>
    </dgm:pt>
    <dgm:pt modelId="{752808DC-C858-46F6-B2F5-D2D64BFD7491}">
      <dgm:prSet phldrT="[Text]" custT="1"/>
      <dgm:spPr/>
      <dgm:t>
        <a:bodyPr/>
        <a:lstStyle/>
        <a:p>
          <a:pPr algn="ctr"/>
          <a:r>
            <a:rPr lang="mn-MN" sz="2000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Тендерийн үйл ажиллагааг цахим хэлбэрт бүрэн шилжүүлэх</a:t>
          </a:r>
          <a:endParaRPr lang="en-US" sz="2000" dirty="0">
            <a:solidFill>
              <a:srgbClr val="002060"/>
            </a:solidFill>
          </a:endParaRPr>
        </a:p>
      </dgm:t>
    </dgm:pt>
    <dgm:pt modelId="{E171781C-2AC6-4CD5-87B8-7B8B8023F749}" type="sibTrans" cxnId="{2BC330D7-59C8-47AF-AD2C-758770964B9C}">
      <dgm:prSet/>
      <dgm:spPr/>
      <dgm:t>
        <a:bodyPr/>
        <a:lstStyle/>
        <a:p>
          <a:endParaRPr lang="en-US" sz="2000"/>
        </a:p>
      </dgm:t>
    </dgm:pt>
    <dgm:pt modelId="{6307E085-03F5-4181-B7AC-E0BDB698DB47}" type="parTrans" cxnId="{2BC330D7-59C8-47AF-AD2C-758770964B9C}">
      <dgm:prSet/>
      <dgm:spPr/>
      <dgm:t>
        <a:bodyPr/>
        <a:lstStyle/>
        <a:p>
          <a:endParaRPr lang="en-US" sz="2000"/>
        </a:p>
      </dgm:t>
    </dgm:pt>
    <dgm:pt modelId="{BD120B00-4A5E-4A40-9133-EB3FF6DF7C0B}">
      <dgm:prSet phldrT="[Text]" custT="1"/>
      <dgm:spPr/>
      <dgm:t>
        <a:bodyPr/>
        <a:lstStyle/>
        <a:p>
          <a:pPr algn="ctr"/>
          <a:r>
            <a:rPr lang="mn-MN" sz="2000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Санхүүгийн үйл ажиллагаан дахь хөндлөнгийн хяналтын тогтолцоог бүрдүүлэх</a:t>
          </a:r>
          <a:endParaRPr lang="en-US" sz="2000" dirty="0">
            <a:solidFill>
              <a:srgbClr val="002060"/>
            </a:solidFill>
          </a:endParaRPr>
        </a:p>
      </dgm:t>
    </dgm:pt>
    <dgm:pt modelId="{A037FB3D-C9B4-4EAB-A486-2D706E3DC41B}" type="parTrans" cxnId="{6A51E978-7A75-40F9-A838-188E9EA4D41C}">
      <dgm:prSet/>
      <dgm:spPr/>
      <dgm:t>
        <a:bodyPr/>
        <a:lstStyle/>
        <a:p>
          <a:endParaRPr lang="en-US" sz="2000"/>
        </a:p>
      </dgm:t>
    </dgm:pt>
    <dgm:pt modelId="{E01D8211-DDD0-4710-805B-F879CEC1B7BB}" type="sibTrans" cxnId="{6A51E978-7A75-40F9-A838-188E9EA4D41C}">
      <dgm:prSet/>
      <dgm:spPr/>
      <dgm:t>
        <a:bodyPr/>
        <a:lstStyle/>
        <a:p>
          <a:endParaRPr lang="en-US" sz="2000"/>
        </a:p>
      </dgm:t>
    </dgm:pt>
    <dgm:pt modelId="{7F6340B0-39FA-4F33-A644-156BE8E60D41}">
      <dgm:prSet phldrT="[Text]" custT="1"/>
      <dgm:spPr/>
      <dgm:t>
        <a:bodyPr/>
        <a:lstStyle/>
        <a:p>
          <a:pPr algn="ctr"/>
          <a:r>
            <a:rPr lang="mn-MN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Тендер шалгаруулалтын талаар гарсан гомдлыг хянан шийдвэрлэх журмыг шинэчлэх, ил тод болгох</a:t>
          </a:r>
          <a:endParaRPr lang="en-US" sz="2000" dirty="0">
            <a:solidFill>
              <a:srgbClr val="002060"/>
            </a:solidFill>
          </a:endParaRPr>
        </a:p>
      </dgm:t>
    </dgm:pt>
    <dgm:pt modelId="{04AF755A-5E35-458F-AD42-F917B6AD94A6}" type="parTrans" cxnId="{E4E222DC-26BA-4B94-B100-8D00F3FDC89B}">
      <dgm:prSet/>
      <dgm:spPr/>
      <dgm:t>
        <a:bodyPr/>
        <a:lstStyle/>
        <a:p>
          <a:endParaRPr lang="en-US" sz="2000"/>
        </a:p>
      </dgm:t>
    </dgm:pt>
    <dgm:pt modelId="{527AC7B2-8FAA-4075-B3EF-439BCBB1D8C7}" type="sibTrans" cxnId="{E4E222DC-26BA-4B94-B100-8D00F3FDC89B}">
      <dgm:prSet/>
      <dgm:spPr/>
      <dgm:t>
        <a:bodyPr/>
        <a:lstStyle/>
        <a:p>
          <a:endParaRPr lang="en-US" sz="2000"/>
        </a:p>
      </dgm:t>
    </dgm:pt>
    <dgm:pt modelId="{A5FEDDE6-B2E4-4AC5-844F-5C93A7DE634F}" type="pres">
      <dgm:prSet presAssocID="{E9A8629C-7C97-4ED4-9D33-C79BE0CD4929}" presName="Name0" presStyleCnt="0">
        <dgm:presLayoutVars>
          <dgm:resizeHandles/>
        </dgm:presLayoutVars>
      </dgm:prSet>
      <dgm:spPr/>
      <dgm:t>
        <a:bodyPr/>
        <a:lstStyle/>
        <a:p>
          <a:endParaRPr lang="en-US"/>
        </a:p>
      </dgm:t>
    </dgm:pt>
    <dgm:pt modelId="{02D95930-A8EE-42DF-8AD4-976D5CEE7AA1}" type="pres">
      <dgm:prSet presAssocID="{752808DC-C858-46F6-B2F5-D2D64BFD7491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965D09-EADF-4237-8BE3-1AF39A762526}" type="pres">
      <dgm:prSet presAssocID="{E171781C-2AC6-4CD5-87B8-7B8B8023F749}" presName="space" presStyleCnt="0"/>
      <dgm:spPr/>
    </dgm:pt>
    <dgm:pt modelId="{8454AC51-111D-4AF4-8BA3-2153D3C69EE2}" type="pres">
      <dgm:prSet presAssocID="{B5D67067-B712-48A3-9E19-EEE98A4036EE}" presName="text" presStyleLbl="node1" presStyleIdx="1" presStyleCnt="5" custScaleX="103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95760-B117-460A-AFD2-862ABE36113C}" type="pres">
      <dgm:prSet presAssocID="{D7D7A3C7-9834-4B8B-8999-5CA1D616C058}" presName="space" presStyleCnt="0"/>
      <dgm:spPr/>
    </dgm:pt>
    <dgm:pt modelId="{AF5EE81D-B465-4914-8510-859E3B1B720A}" type="pres">
      <dgm:prSet presAssocID="{14CDBD9B-7D1F-4509-8558-3F4D016D0291}" presName="text" presStyleLbl="node1" presStyleIdx="2" presStyleCnt="5" custScaleX="105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5C7FA6-D542-4C74-90ED-BFEE357A46F4}" type="pres">
      <dgm:prSet presAssocID="{24526367-6523-43D2-A7B4-F9CB9A62C7AC}" presName="space" presStyleCnt="0"/>
      <dgm:spPr/>
    </dgm:pt>
    <dgm:pt modelId="{C5FDAE88-DDB1-4630-9A25-B40479E913E2}" type="pres">
      <dgm:prSet presAssocID="{BD120B00-4A5E-4A40-9133-EB3FF6DF7C0B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4E375-041D-47B8-87DD-49E368E77ABA}" type="pres">
      <dgm:prSet presAssocID="{E01D8211-DDD0-4710-805B-F879CEC1B7BB}" presName="space" presStyleCnt="0"/>
      <dgm:spPr/>
    </dgm:pt>
    <dgm:pt modelId="{BA712EF3-A924-47F1-B499-92D3149AB141}" type="pres">
      <dgm:prSet presAssocID="{7F6340B0-39FA-4F33-A644-156BE8E60D41}" presName="text" presStyleLbl="node1" presStyleIdx="4" presStyleCnt="5" custScaleX="1138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D4AEDA-E401-40B3-A88A-D24102BA1C6A}" type="presOf" srcId="{E9A8629C-7C97-4ED4-9D33-C79BE0CD4929}" destId="{A5FEDDE6-B2E4-4AC5-844F-5C93A7DE634F}" srcOrd="0" destOrd="0" presId="urn:diagrams.loki3.com/VaryingWidthList"/>
    <dgm:cxn modelId="{E4E222DC-26BA-4B94-B100-8D00F3FDC89B}" srcId="{E9A8629C-7C97-4ED4-9D33-C79BE0CD4929}" destId="{7F6340B0-39FA-4F33-A644-156BE8E60D41}" srcOrd="4" destOrd="0" parTransId="{04AF755A-5E35-458F-AD42-F917B6AD94A6}" sibTransId="{527AC7B2-8FAA-4075-B3EF-439BCBB1D8C7}"/>
    <dgm:cxn modelId="{8FD3BC53-13AB-485A-9713-788B4B1511C3}" srcId="{E9A8629C-7C97-4ED4-9D33-C79BE0CD4929}" destId="{14CDBD9B-7D1F-4509-8558-3F4D016D0291}" srcOrd="2" destOrd="0" parTransId="{7278854A-5D48-43FB-AC58-B539D1CF4B73}" sibTransId="{24526367-6523-43D2-A7B4-F9CB9A62C7AC}"/>
    <dgm:cxn modelId="{54B1897D-AAAA-4351-8D2F-96B04AE5434E}" type="presOf" srcId="{752808DC-C858-46F6-B2F5-D2D64BFD7491}" destId="{02D95930-A8EE-42DF-8AD4-976D5CEE7AA1}" srcOrd="0" destOrd="0" presId="urn:diagrams.loki3.com/VaryingWidthList"/>
    <dgm:cxn modelId="{7432E5AA-B274-49C8-B47C-CB18A71A72E3}" type="presOf" srcId="{B5D67067-B712-48A3-9E19-EEE98A4036EE}" destId="{8454AC51-111D-4AF4-8BA3-2153D3C69EE2}" srcOrd="0" destOrd="0" presId="urn:diagrams.loki3.com/VaryingWidthList"/>
    <dgm:cxn modelId="{8476D809-D7B0-4A60-8504-7F270718F3D4}" type="presOf" srcId="{7F6340B0-39FA-4F33-A644-156BE8E60D41}" destId="{BA712EF3-A924-47F1-B499-92D3149AB141}" srcOrd="0" destOrd="0" presId="urn:diagrams.loki3.com/VaryingWidthList"/>
    <dgm:cxn modelId="{6A51E978-7A75-40F9-A838-188E9EA4D41C}" srcId="{E9A8629C-7C97-4ED4-9D33-C79BE0CD4929}" destId="{BD120B00-4A5E-4A40-9133-EB3FF6DF7C0B}" srcOrd="3" destOrd="0" parTransId="{A037FB3D-C9B4-4EAB-A486-2D706E3DC41B}" sibTransId="{E01D8211-DDD0-4710-805B-F879CEC1B7BB}"/>
    <dgm:cxn modelId="{EB785E4C-1B5F-4192-AF42-035ED57F9251}" type="presOf" srcId="{BD120B00-4A5E-4A40-9133-EB3FF6DF7C0B}" destId="{C5FDAE88-DDB1-4630-9A25-B40479E913E2}" srcOrd="0" destOrd="0" presId="urn:diagrams.loki3.com/VaryingWidthList"/>
    <dgm:cxn modelId="{BFDEE696-F2B5-4F4C-9AA4-286C00283D16}" srcId="{E9A8629C-7C97-4ED4-9D33-C79BE0CD4929}" destId="{B5D67067-B712-48A3-9E19-EEE98A4036EE}" srcOrd="1" destOrd="0" parTransId="{DF555A32-AEC1-4B09-8C1F-79E1AC2AA470}" sibTransId="{D7D7A3C7-9834-4B8B-8999-5CA1D616C058}"/>
    <dgm:cxn modelId="{2BC330D7-59C8-47AF-AD2C-758770964B9C}" srcId="{E9A8629C-7C97-4ED4-9D33-C79BE0CD4929}" destId="{752808DC-C858-46F6-B2F5-D2D64BFD7491}" srcOrd="0" destOrd="0" parTransId="{6307E085-03F5-4181-B7AC-E0BDB698DB47}" sibTransId="{E171781C-2AC6-4CD5-87B8-7B8B8023F749}"/>
    <dgm:cxn modelId="{B464F416-60B0-4540-98C8-5DB60B116D92}" type="presOf" srcId="{14CDBD9B-7D1F-4509-8558-3F4D016D0291}" destId="{AF5EE81D-B465-4914-8510-859E3B1B720A}" srcOrd="0" destOrd="0" presId="urn:diagrams.loki3.com/VaryingWidthList"/>
    <dgm:cxn modelId="{AE79A088-4A46-4359-8CD8-997BAE72B89E}" type="presParOf" srcId="{A5FEDDE6-B2E4-4AC5-844F-5C93A7DE634F}" destId="{02D95930-A8EE-42DF-8AD4-976D5CEE7AA1}" srcOrd="0" destOrd="0" presId="urn:diagrams.loki3.com/VaryingWidthList"/>
    <dgm:cxn modelId="{8B28126F-B4A9-41F6-A0CC-A838B766A688}" type="presParOf" srcId="{A5FEDDE6-B2E4-4AC5-844F-5C93A7DE634F}" destId="{7A965D09-EADF-4237-8BE3-1AF39A762526}" srcOrd="1" destOrd="0" presId="urn:diagrams.loki3.com/VaryingWidthList"/>
    <dgm:cxn modelId="{0272FB29-74B5-4E72-8CA3-1F4D07D56FE3}" type="presParOf" srcId="{A5FEDDE6-B2E4-4AC5-844F-5C93A7DE634F}" destId="{8454AC51-111D-4AF4-8BA3-2153D3C69EE2}" srcOrd="2" destOrd="0" presId="urn:diagrams.loki3.com/VaryingWidthList"/>
    <dgm:cxn modelId="{21DA5611-0516-45BD-ABDD-3629B876B2BC}" type="presParOf" srcId="{A5FEDDE6-B2E4-4AC5-844F-5C93A7DE634F}" destId="{DEB95760-B117-460A-AFD2-862ABE36113C}" srcOrd="3" destOrd="0" presId="urn:diagrams.loki3.com/VaryingWidthList"/>
    <dgm:cxn modelId="{A7E20B9F-89F0-4285-99C7-EBFD760871A6}" type="presParOf" srcId="{A5FEDDE6-B2E4-4AC5-844F-5C93A7DE634F}" destId="{AF5EE81D-B465-4914-8510-859E3B1B720A}" srcOrd="4" destOrd="0" presId="urn:diagrams.loki3.com/VaryingWidthList"/>
    <dgm:cxn modelId="{D207A2F8-DFF7-4CB2-9A89-86AED813CF93}" type="presParOf" srcId="{A5FEDDE6-B2E4-4AC5-844F-5C93A7DE634F}" destId="{4B5C7FA6-D542-4C74-90ED-BFEE357A46F4}" srcOrd="5" destOrd="0" presId="urn:diagrams.loki3.com/VaryingWidthList"/>
    <dgm:cxn modelId="{D9A017DC-1E7D-47E9-B94A-E39A4007B740}" type="presParOf" srcId="{A5FEDDE6-B2E4-4AC5-844F-5C93A7DE634F}" destId="{C5FDAE88-DDB1-4630-9A25-B40479E913E2}" srcOrd="6" destOrd="0" presId="urn:diagrams.loki3.com/VaryingWidthList"/>
    <dgm:cxn modelId="{CDCF78A4-C0EF-409B-A43B-7F27BA4CF242}" type="presParOf" srcId="{A5FEDDE6-B2E4-4AC5-844F-5C93A7DE634F}" destId="{E844E375-041D-47B8-87DD-49E368E77ABA}" srcOrd="7" destOrd="0" presId="urn:diagrams.loki3.com/VaryingWidthList"/>
    <dgm:cxn modelId="{E4D21CC4-CC65-4067-979E-A4C470C8B550}" type="presParOf" srcId="{A5FEDDE6-B2E4-4AC5-844F-5C93A7DE634F}" destId="{BA712EF3-A924-47F1-B499-92D3149AB141}" srcOrd="8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A5EB15-280C-4B72-9B6B-B09F777412CA}" type="doc">
      <dgm:prSet loTypeId="urn:microsoft.com/office/officeart/2005/8/layout/vList2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7A291D1E-F1F8-4CC1-9A64-696B5AF4D6A0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mn-MN" sz="2400" b="0" noProof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Төрийн зарим ажил үйлчилгээг төрийн бус байгууллага, мэргэжлийн холбоодод шилжүүлэх</a:t>
          </a:r>
          <a:endParaRPr lang="en-US" sz="2400" b="0" dirty="0">
            <a:solidFill>
              <a:srgbClr val="002060"/>
            </a:solidFill>
          </a:endParaRPr>
        </a:p>
      </dgm:t>
    </dgm:pt>
    <dgm:pt modelId="{B9C3BB8D-73CE-4F13-94C6-546EB4ABA9EF}" type="parTrans" cxnId="{F1BE3376-3910-46F6-A798-EB163F0767ED}">
      <dgm:prSet/>
      <dgm:spPr/>
      <dgm:t>
        <a:bodyPr/>
        <a:lstStyle/>
        <a:p>
          <a:endParaRPr lang="en-US"/>
        </a:p>
      </dgm:t>
    </dgm:pt>
    <dgm:pt modelId="{46FDF38D-9884-49C0-A76E-0D98B0751E7A}" type="sibTrans" cxnId="{F1BE3376-3910-46F6-A798-EB163F0767ED}">
      <dgm:prSet/>
      <dgm:spPr/>
      <dgm:t>
        <a:bodyPr/>
        <a:lstStyle/>
        <a:p>
          <a:endParaRPr lang="en-US"/>
        </a:p>
      </dgm:t>
    </dgm:pt>
    <dgm:pt modelId="{32B22B82-66AD-4AA6-B0FA-64CBF2E227F2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mn-M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Төрийн бодлого боловсруулах, хэлэлцэх, батлах зэрэг шийдвэр гаргах бүх шатанд иргэний нийгмийн байгууллагуудыг татан оролцуулах, оролцоог дэмжих</a:t>
          </a:r>
          <a:endParaRPr lang="en-US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23B390-8F4B-4D2B-B8FD-D05831E32B24}" type="parTrans" cxnId="{ADB02214-9B64-41B2-A757-195B1EFFA8F0}">
      <dgm:prSet/>
      <dgm:spPr/>
      <dgm:t>
        <a:bodyPr/>
        <a:lstStyle/>
        <a:p>
          <a:endParaRPr lang="en-US"/>
        </a:p>
      </dgm:t>
    </dgm:pt>
    <dgm:pt modelId="{DDB3AB74-EA58-4554-AAAE-CACAFFB11668}" type="sibTrans" cxnId="{ADB02214-9B64-41B2-A757-195B1EFFA8F0}">
      <dgm:prSet/>
      <dgm:spPr/>
      <dgm:t>
        <a:bodyPr/>
        <a:lstStyle/>
        <a:p>
          <a:endParaRPr lang="en-US"/>
        </a:p>
      </dgm:t>
    </dgm:pt>
    <dgm:pt modelId="{0FBC0EB6-2D14-4008-B844-2F61ECD654AF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mn-M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Төрийн байгууллага, түүний удирдлагын үйл ажиллагаанд төрийн бус байгууллагын оролцох, хяналт тавих, нөлөө үзүүлэх хэлбэр, боломжийг тодорхойлох</a:t>
          </a:r>
        </a:p>
      </dgm:t>
    </dgm:pt>
    <dgm:pt modelId="{6C4168F1-0326-4662-B03C-1521BC567191}" type="parTrans" cxnId="{E4D89044-33B2-4F59-B969-B921CAE016B2}">
      <dgm:prSet/>
      <dgm:spPr/>
      <dgm:t>
        <a:bodyPr/>
        <a:lstStyle/>
        <a:p>
          <a:endParaRPr lang="en-US"/>
        </a:p>
      </dgm:t>
    </dgm:pt>
    <dgm:pt modelId="{46FCC2DB-44DB-4D87-87C0-AAEC92890956}" type="sibTrans" cxnId="{E4D89044-33B2-4F59-B969-B921CAE016B2}">
      <dgm:prSet/>
      <dgm:spPr/>
      <dgm:t>
        <a:bodyPr/>
        <a:lstStyle/>
        <a:p>
          <a:endParaRPr lang="en-US"/>
        </a:p>
      </dgm:t>
    </dgm:pt>
    <dgm:pt modelId="{9DAE404D-036E-4312-8555-62F49AC59ED6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mn-M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Хуваарилагдсан санхүүжилтийг ил тод, үр ашигтай зарцуулах, түүнд хяналт тавих механизмыг бүрдүүлэх</a:t>
          </a:r>
          <a:endParaRPr lang="en-US" sz="2400" dirty="0">
            <a:solidFill>
              <a:srgbClr val="002060"/>
            </a:solidFill>
          </a:endParaRPr>
        </a:p>
      </dgm:t>
    </dgm:pt>
    <dgm:pt modelId="{EB2627BD-2F59-40A6-925C-3FA80838B78D}" type="parTrans" cxnId="{61960D69-1BDA-4E81-B947-9C4FF2413E0E}">
      <dgm:prSet/>
      <dgm:spPr/>
      <dgm:t>
        <a:bodyPr/>
        <a:lstStyle/>
        <a:p>
          <a:endParaRPr lang="en-US"/>
        </a:p>
      </dgm:t>
    </dgm:pt>
    <dgm:pt modelId="{1648E1E1-18F7-4423-9D0D-0C8A171F3244}" type="sibTrans" cxnId="{61960D69-1BDA-4E81-B947-9C4FF2413E0E}">
      <dgm:prSet/>
      <dgm:spPr/>
      <dgm:t>
        <a:bodyPr/>
        <a:lstStyle/>
        <a:p>
          <a:endParaRPr lang="en-US"/>
        </a:p>
      </dgm:t>
    </dgm:pt>
    <dgm:pt modelId="{C159E313-F533-4C10-A69E-3EF73A219589}" type="pres">
      <dgm:prSet presAssocID="{88A5EB15-280C-4B72-9B6B-B09F777412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B6630D-2CC7-40C6-833C-72F804F1BE2A}" type="pres">
      <dgm:prSet presAssocID="{32B22B82-66AD-4AA6-B0FA-64CBF2E227F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22394-DC71-43A9-B0E9-8FB449B059C5}" type="pres">
      <dgm:prSet presAssocID="{DDB3AB74-EA58-4554-AAAE-CACAFFB11668}" presName="spacer" presStyleCnt="0"/>
      <dgm:spPr/>
    </dgm:pt>
    <dgm:pt modelId="{CAC7C21A-9276-4BBD-959F-D54C097A06CA}" type="pres">
      <dgm:prSet presAssocID="{7A291D1E-F1F8-4CC1-9A64-696B5AF4D6A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F65DC-883F-47D5-86B8-301D115C741A}" type="pres">
      <dgm:prSet presAssocID="{46FDF38D-9884-49C0-A76E-0D98B0751E7A}" presName="spacer" presStyleCnt="0"/>
      <dgm:spPr/>
    </dgm:pt>
    <dgm:pt modelId="{AF0E7ED0-E4EA-4849-A10D-923544AFB7BE}" type="pres">
      <dgm:prSet presAssocID="{0FBC0EB6-2D14-4008-B844-2F61ECD654A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85B00-7A2A-4086-A221-11BD27FC2050}" type="pres">
      <dgm:prSet presAssocID="{46FCC2DB-44DB-4D87-87C0-AAEC92890956}" presName="spacer" presStyleCnt="0"/>
      <dgm:spPr/>
    </dgm:pt>
    <dgm:pt modelId="{7A6D6305-D66E-486D-8AB8-A2313FB67C3D}" type="pres">
      <dgm:prSet presAssocID="{9DAE404D-036E-4312-8555-62F49AC59ED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BE3376-3910-46F6-A798-EB163F0767ED}" srcId="{88A5EB15-280C-4B72-9B6B-B09F777412CA}" destId="{7A291D1E-F1F8-4CC1-9A64-696B5AF4D6A0}" srcOrd="1" destOrd="0" parTransId="{B9C3BB8D-73CE-4F13-94C6-546EB4ABA9EF}" sibTransId="{46FDF38D-9884-49C0-A76E-0D98B0751E7A}"/>
    <dgm:cxn modelId="{185F8E0F-E9E6-48AB-8BE8-4AF76672C2CF}" type="presOf" srcId="{32B22B82-66AD-4AA6-B0FA-64CBF2E227F2}" destId="{90B6630D-2CC7-40C6-833C-72F804F1BE2A}" srcOrd="0" destOrd="0" presId="urn:microsoft.com/office/officeart/2005/8/layout/vList2"/>
    <dgm:cxn modelId="{61960D69-1BDA-4E81-B947-9C4FF2413E0E}" srcId="{88A5EB15-280C-4B72-9B6B-B09F777412CA}" destId="{9DAE404D-036E-4312-8555-62F49AC59ED6}" srcOrd="3" destOrd="0" parTransId="{EB2627BD-2F59-40A6-925C-3FA80838B78D}" sibTransId="{1648E1E1-18F7-4423-9D0D-0C8A171F3244}"/>
    <dgm:cxn modelId="{CD2AEAF3-06F8-441A-9F99-7E4024B8AEF2}" type="presOf" srcId="{7A291D1E-F1F8-4CC1-9A64-696B5AF4D6A0}" destId="{CAC7C21A-9276-4BBD-959F-D54C097A06CA}" srcOrd="0" destOrd="0" presId="urn:microsoft.com/office/officeart/2005/8/layout/vList2"/>
    <dgm:cxn modelId="{A83ED1D7-E21C-45BD-9157-90295C204133}" type="presOf" srcId="{9DAE404D-036E-4312-8555-62F49AC59ED6}" destId="{7A6D6305-D66E-486D-8AB8-A2313FB67C3D}" srcOrd="0" destOrd="0" presId="urn:microsoft.com/office/officeart/2005/8/layout/vList2"/>
    <dgm:cxn modelId="{BE1CD712-FF49-4655-B810-086D6C914E43}" type="presOf" srcId="{88A5EB15-280C-4B72-9B6B-B09F777412CA}" destId="{C159E313-F533-4C10-A69E-3EF73A219589}" srcOrd="0" destOrd="0" presId="urn:microsoft.com/office/officeart/2005/8/layout/vList2"/>
    <dgm:cxn modelId="{FD648331-B3E9-4058-96D0-42BC686A9BD7}" type="presOf" srcId="{0FBC0EB6-2D14-4008-B844-2F61ECD654AF}" destId="{AF0E7ED0-E4EA-4849-A10D-923544AFB7BE}" srcOrd="0" destOrd="0" presId="urn:microsoft.com/office/officeart/2005/8/layout/vList2"/>
    <dgm:cxn modelId="{ADB02214-9B64-41B2-A757-195B1EFFA8F0}" srcId="{88A5EB15-280C-4B72-9B6B-B09F777412CA}" destId="{32B22B82-66AD-4AA6-B0FA-64CBF2E227F2}" srcOrd="0" destOrd="0" parTransId="{5823B390-8F4B-4D2B-B8FD-D05831E32B24}" sibTransId="{DDB3AB74-EA58-4554-AAAE-CACAFFB11668}"/>
    <dgm:cxn modelId="{E4D89044-33B2-4F59-B969-B921CAE016B2}" srcId="{88A5EB15-280C-4B72-9B6B-B09F777412CA}" destId="{0FBC0EB6-2D14-4008-B844-2F61ECD654AF}" srcOrd="2" destOrd="0" parTransId="{6C4168F1-0326-4662-B03C-1521BC567191}" sibTransId="{46FCC2DB-44DB-4D87-87C0-AAEC92890956}"/>
    <dgm:cxn modelId="{9C7C69D7-3F09-439F-B219-F05458E23B0B}" type="presParOf" srcId="{C159E313-F533-4C10-A69E-3EF73A219589}" destId="{90B6630D-2CC7-40C6-833C-72F804F1BE2A}" srcOrd="0" destOrd="0" presId="urn:microsoft.com/office/officeart/2005/8/layout/vList2"/>
    <dgm:cxn modelId="{1C4F8A2C-4FBD-4775-B14A-5A8F4D2DA55B}" type="presParOf" srcId="{C159E313-F533-4C10-A69E-3EF73A219589}" destId="{C3F22394-DC71-43A9-B0E9-8FB449B059C5}" srcOrd="1" destOrd="0" presId="urn:microsoft.com/office/officeart/2005/8/layout/vList2"/>
    <dgm:cxn modelId="{F1B4FFE9-89FA-44E0-9C30-A6A07709833C}" type="presParOf" srcId="{C159E313-F533-4C10-A69E-3EF73A219589}" destId="{CAC7C21A-9276-4BBD-959F-D54C097A06CA}" srcOrd="2" destOrd="0" presId="urn:microsoft.com/office/officeart/2005/8/layout/vList2"/>
    <dgm:cxn modelId="{5A525646-BCB0-4833-AC40-AF119A2E8F7B}" type="presParOf" srcId="{C159E313-F533-4C10-A69E-3EF73A219589}" destId="{CA6F65DC-883F-47D5-86B8-301D115C741A}" srcOrd="3" destOrd="0" presId="urn:microsoft.com/office/officeart/2005/8/layout/vList2"/>
    <dgm:cxn modelId="{A2024933-E494-4816-B383-71CDACB84A20}" type="presParOf" srcId="{C159E313-F533-4C10-A69E-3EF73A219589}" destId="{AF0E7ED0-E4EA-4849-A10D-923544AFB7BE}" srcOrd="4" destOrd="0" presId="urn:microsoft.com/office/officeart/2005/8/layout/vList2"/>
    <dgm:cxn modelId="{9C98BB4A-9A7B-4E17-9A6A-92B8FA270C2B}" type="presParOf" srcId="{C159E313-F533-4C10-A69E-3EF73A219589}" destId="{68A85B00-7A2A-4086-A221-11BD27FC2050}" srcOrd="5" destOrd="0" presId="urn:microsoft.com/office/officeart/2005/8/layout/vList2"/>
    <dgm:cxn modelId="{1936DE43-65CE-4ED7-87AF-BC1F336E6ACF}" type="presParOf" srcId="{C159E313-F533-4C10-A69E-3EF73A219589}" destId="{7A6D6305-D66E-486D-8AB8-A2313FB67C3D}" srcOrd="6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666B14-94ED-4035-B7F2-D2929C5B527F}" type="doc">
      <dgm:prSet loTypeId="urn:microsoft.com/office/officeart/2005/8/layout/gear1" loCatId="cycle" qsTypeId="urn:microsoft.com/office/officeart/2005/8/quickstyle/simple5" qsCatId="simple" csTypeId="urn:microsoft.com/office/officeart/2005/8/colors/colorful3" csCatId="colorful" phldr="1"/>
      <dgm:spPr/>
    </dgm:pt>
    <dgm:pt modelId="{BE2CD86C-4D59-4D33-9F45-718071FDCF41}">
      <dgm:prSet phldrT="[Text]" custT="1"/>
      <dgm:spPr/>
      <dgm:t>
        <a:bodyPr/>
        <a:lstStyle/>
        <a:p>
          <a:r>
            <a:rPr lang="mn-MN" sz="2400" b="1" dirty="0" smtClean="0">
              <a:latin typeface="Arial" pitchFamily="34" charset="0"/>
              <a:cs typeface="Arial" pitchFamily="34" charset="0"/>
            </a:rPr>
            <a:t>Б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усад эх үүсвэр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C9F8AE13-3570-4CD0-8133-94D13A7B6041}" type="parTrans" cxnId="{D10C25FE-7BF0-48F4-AFCA-3E2B29A456FC}">
      <dgm:prSet/>
      <dgm:spPr/>
      <dgm:t>
        <a:bodyPr/>
        <a:lstStyle/>
        <a:p>
          <a:endParaRPr lang="en-US"/>
        </a:p>
      </dgm:t>
    </dgm:pt>
    <dgm:pt modelId="{576C57AB-2105-442F-8AAD-7F10D1B022E9}" type="sibTrans" cxnId="{D10C25FE-7BF0-48F4-AFCA-3E2B29A456FC}">
      <dgm:prSet/>
      <dgm:spPr/>
      <dgm:t>
        <a:bodyPr/>
        <a:lstStyle/>
        <a:p>
          <a:endParaRPr lang="en-US"/>
        </a:p>
      </dgm:t>
    </dgm:pt>
    <dgm:pt modelId="{CF1BA34F-33E0-4158-930B-1C579A9AF8B9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Олон улсын байгууллага хандивлагч орны зээл, тусламжийн хөрөнгө</a:t>
          </a:r>
          <a:endParaRPr lang="en-US" sz="20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075D64F-C051-4A20-B6D7-C2A092306059}" type="parTrans" cxnId="{207C5574-8A56-41A3-9EBD-91A97CA621AE}">
      <dgm:prSet/>
      <dgm:spPr/>
      <dgm:t>
        <a:bodyPr/>
        <a:lstStyle/>
        <a:p>
          <a:endParaRPr lang="en-US"/>
        </a:p>
      </dgm:t>
    </dgm:pt>
    <dgm:pt modelId="{D155C91A-E32A-4BF0-81E6-7D97681A8838}" type="sibTrans" cxnId="{207C5574-8A56-41A3-9EBD-91A97CA621AE}">
      <dgm:prSet/>
      <dgm:spPr/>
      <dgm:t>
        <a:bodyPr/>
        <a:lstStyle/>
        <a:p>
          <a:endParaRPr lang="en-US"/>
        </a:p>
      </dgm:t>
    </dgm:pt>
    <dgm:pt modelId="{34863C90-0B34-443F-BC86-7EF29DA0B202}">
      <dgm:prSet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Улсын болон орон нутгийн төсөв</a:t>
          </a:r>
          <a:endParaRPr lang="en-US" sz="2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1CA5FAF-AFA0-4161-A38C-3D52A2AA7CE7}" type="parTrans" cxnId="{B9B72DE1-2D25-4D08-A974-AC24917F8354}">
      <dgm:prSet/>
      <dgm:spPr/>
      <dgm:t>
        <a:bodyPr/>
        <a:lstStyle/>
        <a:p>
          <a:endParaRPr lang="en-US"/>
        </a:p>
      </dgm:t>
    </dgm:pt>
    <dgm:pt modelId="{3FF7ABB7-3C86-4526-B137-59FAB8DC9CD5}" type="sibTrans" cxnId="{B9B72DE1-2D25-4D08-A974-AC24917F8354}">
      <dgm:prSet/>
      <dgm:spPr>
        <a:solidFill>
          <a:schemeClr val="accent5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8DFA6222-0600-42B0-B145-64D3CE35A79D}" type="pres">
      <dgm:prSet presAssocID="{73666B14-94ED-4035-B7F2-D2929C5B527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75BFC90-D397-47CE-BFC2-B9A91F72A388}" type="pres">
      <dgm:prSet presAssocID="{34863C90-0B34-443F-BC86-7EF29DA0B202}" presName="gear1" presStyleLbl="node1" presStyleIdx="0" presStyleCnt="3" custScaleX="110294" custLinFactY="-5327" custLinFactNeighborX="-15662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22034-D49F-4705-82C1-69BC2D52E781}" type="pres">
      <dgm:prSet presAssocID="{34863C90-0B34-443F-BC86-7EF29DA0B202}" presName="gear1srcNode" presStyleLbl="node1" presStyleIdx="0" presStyleCnt="3"/>
      <dgm:spPr/>
      <dgm:t>
        <a:bodyPr/>
        <a:lstStyle/>
        <a:p>
          <a:endParaRPr lang="en-US"/>
        </a:p>
      </dgm:t>
    </dgm:pt>
    <dgm:pt modelId="{ABE7700F-4F94-4794-8FE1-3E66CC0AA253}" type="pres">
      <dgm:prSet presAssocID="{34863C90-0B34-443F-BC86-7EF29DA0B202}" presName="gear1dstNode" presStyleLbl="node1" presStyleIdx="0" presStyleCnt="3"/>
      <dgm:spPr/>
      <dgm:t>
        <a:bodyPr/>
        <a:lstStyle/>
        <a:p>
          <a:endParaRPr lang="en-US"/>
        </a:p>
      </dgm:t>
    </dgm:pt>
    <dgm:pt modelId="{4A35CCED-FD33-457D-B49C-615D93270CD1}" type="pres">
      <dgm:prSet presAssocID="{CF1BA34F-33E0-4158-930B-1C579A9AF8B9}" presName="gear2" presStyleLbl="node1" presStyleIdx="1" presStyleCnt="3" custScaleX="191989" custScaleY="132151" custLinFactNeighborX="-11874" custLinFactNeighborY="137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F7EFC-C64D-4435-85A7-2D66C93F5766}" type="pres">
      <dgm:prSet presAssocID="{CF1BA34F-33E0-4158-930B-1C579A9AF8B9}" presName="gear2srcNode" presStyleLbl="node1" presStyleIdx="1" presStyleCnt="3"/>
      <dgm:spPr/>
      <dgm:t>
        <a:bodyPr/>
        <a:lstStyle/>
        <a:p>
          <a:endParaRPr lang="en-US"/>
        </a:p>
      </dgm:t>
    </dgm:pt>
    <dgm:pt modelId="{5D94C2CD-1B6E-4335-AF89-D156F177296F}" type="pres">
      <dgm:prSet presAssocID="{CF1BA34F-33E0-4158-930B-1C579A9AF8B9}" presName="gear2dstNode" presStyleLbl="node1" presStyleIdx="1" presStyleCnt="3"/>
      <dgm:spPr/>
      <dgm:t>
        <a:bodyPr/>
        <a:lstStyle/>
        <a:p>
          <a:endParaRPr lang="en-US"/>
        </a:p>
      </dgm:t>
    </dgm:pt>
    <dgm:pt modelId="{71EAD381-0F63-42B4-B42D-ED38787B70CF}" type="pres">
      <dgm:prSet presAssocID="{BE2CD86C-4D59-4D33-9F45-718071FDCF41}" presName="gear3" presStyleLbl="node1" presStyleIdx="2" presStyleCnt="3" custAng="1077013" custScaleX="106399" custScaleY="92621" custLinFactNeighborX="52303" custLinFactNeighborY="91279"/>
      <dgm:spPr/>
      <dgm:t>
        <a:bodyPr/>
        <a:lstStyle/>
        <a:p>
          <a:endParaRPr lang="en-US"/>
        </a:p>
      </dgm:t>
    </dgm:pt>
    <dgm:pt modelId="{9D844BDB-317C-46A9-8B71-F1B568DEE437}" type="pres">
      <dgm:prSet presAssocID="{BE2CD86C-4D59-4D33-9F45-718071FDCF4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438CD-239B-4E12-991C-F836B60DF3F8}" type="pres">
      <dgm:prSet presAssocID="{BE2CD86C-4D59-4D33-9F45-718071FDCF41}" presName="gear3srcNode" presStyleLbl="node1" presStyleIdx="2" presStyleCnt="3"/>
      <dgm:spPr/>
      <dgm:t>
        <a:bodyPr/>
        <a:lstStyle/>
        <a:p>
          <a:endParaRPr lang="en-US"/>
        </a:p>
      </dgm:t>
    </dgm:pt>
    <dgm:pt modelId="{75C78CB1-10C9-468D-BE23-60FC692DC768}" type="pres">
      <dgm:prSet presAssocID="{BE2CD86C-4D59-4D33-9F45-718071FDCF41}" presName="gear3dstNode" presStyleLbl="node1" presStyleIdx="2" presStyleCnt="3"/>
      <dgm:spPr/>
      <dgm:t>
        <a:bodyPr/>
        <a:lstStyle/>
        <a:p>
          <a:endParaRPr lang="en-US"/>
        </a:p>
      </dgm:t>
    </dgm:pt>
    <dgm:pt modelId="{1679F3C0-99C4-40E0-985B-CADB9EF25CB8}" type="pres">
      <dgm:prSet presAssocID="{3FF7ABB7-3C86-4526-B137-59FAB8DC9CD5}" presName="connector1" presStyleLbl="sibTrans2D1" presStyleIdx="0" presStyleCnt="3" custLinFactNeighborX="16546" custLinFactNeighborY="-48703"/>
      <dgm:spPr/>
      <dgm:t>
        <a:bodyPr/>
        <a:lstStyle/>
        <a:p>
          <a:endParaRPr lang="en-US"/>
        </a:p>
      </dgm:t>
    </dgm:pt>
    <dgm:pt modelId="{3D5C03BA-8D2A-4244-8614-300279BE7591}" type="pres">
      <dgm:prSet presAssocID="{D155C91A-E32A-4BF0-81E6-7D97681A8838}" presName="connector2" presStyleLbl="sibTrans2D1" presStyleIdx="1" presStyleCnt="3" custAng="1955310" custLinFactNeighborX="-7437" custLinFactNeighborY="-3466"/>
      <dgm:spPr/>
      <dgm:t>
        <a:bodyPr/>
        <a:lstStyle/>
        <a:p>
          <a:endParaRPr lang="en-US"/>
        </a:p>
      </dgm:t>
    </dgm:pt>
    <dgm:pt modelId="{CDC7573E-5C74-4C98-90B6-6A854DBF19FE}" type="pres">
      <dgm:prSet presAssocID="{576C57AB-2105-442F-8AAD-7F10D1B022E9}" presName="connector3" presStyleLbl="sibTrans2D1" presStyleIdx="2" presStyleCnt="3" custAng="999670" custLinFactNeighborX="-2645" custLinFactNeighborY="-5078"/>
      <dgm:spPr/>
      <dgm:t>
        <a:bodyPr/>
        <a:lstStyle/>
        <a:p>
          <a:endParaRPr lang="en-US"/>
        </a:p>
      </dgm:t>
    </dgm:pt>
  </dgm:ptLst>
  <dgm:cxnLst>
    <dgm:cxn modelId="{E2AB94D8-BDC9-4F23-990F-86AECD522960}" type="presOf" srcId="{D155C91A-E32A-4BF0-81E6-7D97681A8838}" destId="{3D5C03BA-8D2A-4244-8614-300279BE7591}" srcOrd="0" destOrd="0" presId="urn:microsoft.com/office/officeart/2005/8/layout/gear1"/>
    <dgm:cxn modelId="{3ACCE060-A99B-4F2D-831C-0F4329F2A34B}" type="presOf" srcId="{BE2CD86C-4D59-4D33-9F45-718071FDCF41}" destId="{71EAD381-0F63-42B4-B42D-ED38787B70CF}" srcOrd="0" destOrd="0" presId="urn:microsoft.com/office/officeart/2005/8/layout/gear1"/>
    <dgm:cxn modelId="{EBE14C0F-EDE1-4EEA-9483-5C956A3A8479}" type="presOf" srcId="{576C57AB-2105-442F-8AAD-7F10D1B022E9}" destId="{CDC7573E-5C74-4C98-90B6-6A854DBF19FE}" srcOrd="0" destOrd="0" presId="urn:microsoft.com/office/officeart/2005/8/layout/gear1"/>
    <dgm:cxn modelId="{FA215D4D-DCC6-4485-B877-E29CD5303840}" type="presOf" srcId="{3FF7ABB7-3C86-4526-B137-59FAB8DC9CD5}" destId="{1679F3C0-99C4-40E0-985B-CADB9EF25CB8}" srcOrd="0" destOrd="0" presId="urn:microsoft.com/office/officeart/2005/8/layout/gear1"/>
    <dgm:cxn modelId="{0FE601C7-34B6-4C85-8F25-5EC1A298F0B2}" type="presOf" srcId="{BE2CD86C-4D59-4D33-9F45-718071FDCF41}" destId="{9D844BDB-317C-46A9-8B71-F1B568DEE437}" srcOrd="1" destOrd="0" presId="urn:microsoft.com/office/officeart/2005/8/layout/gear1"/>
    <dgm:cxn modelId="{CBDD47A0-3614-4BC7-B2E7-0B4877B998F3}" type="presOf" srcId="{CF1BA34F-33E0-4158-930B-1C579A9AF8B9}" destId="{5D94C2CD-1B6E-4335-AF89-D156F177296F}" srcOrd="2" destOrd="0" presId="urn:microsoft.com/office/officeart/2005/8/layout/gear1"/>
    <dgm:cxn modelId="{D7CC2CBB-ADAE-40C9-ACC9-A14962C2E5F3}" type="presOf" srcId="{CF1BA34F-33E0-4158-930B-1C579A9AF8B9}" destId="{4A35CCED-FD33-457D-B49C-615D93270CD1}" srcOrd="0" destOrd="0" presId="urn:microsoft.com/office/officeart/2005/8/layout/gear1"/>
    <dgm:cxn modelId="{207C5574-8A56-41A3-9EBD-91A97CA621AE}" srcId="{73666B14-94ED-4035-B7F2-D2929C5B527F}" destId="{CF1BA34F-33E0-4158-930B-1C579A9AF8B9}" srcOrd="1" destOrd="0" parTransId="{D075D64F-C051-4A20-B6D7-C2A092306059}" sibTransId="{D155C91A-E32A-4BF0-81E6-7D97681A8838}"/>
    <dgm:cxn modelId="{5193D3EF-9CE7-425C-9A4E-E4776C682F71}" type="presOf" srcId="{34863C90-0B34-443F-BC86-7EF29DA0B202}" destId="{2B822034-D49F-4705-82C1-69BC2D52E781}" srcOrd="1" destOrd="0" presId="urn:microsoft.com/office/officeart/2005/8/layout/gear1"/>
    <dgm:cxn modelId="{8E2303F3-03F5-44A8-9AC8-85FE08B68D9D}" type="presOf" srcId="{73666B14-94ED-4035-B7F2-D2929C5B527F}" destId="{8DFA6222-0600-42B0-B145-64D3CE35A79D}" srcOrd="0" destOrd="0" presId="urn:microsoft.com/office/officeart/2005/8/layout/gear1"/>
    <dgm:cxn modelId="{1431C8A6-388A-4FEF-BC06-F996A4E840E8}" type="presOf" srcId="{BE2CD86C-4D59-4D33-9F45-718071FDCF41}" destId="{75C78CB1-10C9-468D-BE23-60FC692DC768}" srcOrd="3" destOrd="0" presId="urn:microsoft.com/office/officeart/2005/8/layout/gear1"/>
    <dgm:cxn modelId="{D10C25FE-7BF0-48F4-AFCA-3E2B29A456FC}" srcId="{73666B14-94ED-4035-B7F2-D2929C5B527F}" destId="{BE2CD86C-4D59-4D33-9F45-718071FDCF41}" srcOrd="2" destOrd="0" parTransId="{C9F8AE13-3570-4CD0-8133-94D13A7B6041}" sibTransId="{576C57AB-2105-442F-8AAD-7F10D1B022E9}"/>
    <dgm:cxn modelId="{BE611A80-E9E3-439E-A718-862793B67D90}" type="presOf" srcId="{34863C90-0B34-443F-BC86-7EF29DA0B202}" destId="{575BFC90-D397-47CE-BFC2-B9A91F72A388}" srcOrd="0" destOrd="0" presId="urn:microsoft.com/office/officeart/2005/8/layout/gear1"/>
    <dgm:cxn modelId="{C4A70E88-DE40-4D5F-A9E0-74E9EED7ACA7}" type="presOf" srcId="{34863C90-0B34-443F-BC86-7EF29DA0B202}" destId="{ABE7700F-4F94-4794-8FE1-3E66CC0AA253}" srcOrd="2" destOrd="0" presId="urn:microsoft.com/office/officeart/2005/8/layout/gear1"/>
    <dgm:cxn modelId="{FD0C6E49-73A7-4E7B-8051-4B3EE9F06C6F}" type="presOf" srcId="{CF1BA34F-33E0-4158-930B-1C579A9AF8B9}" destId="{A61F7EFC-C64D-4435-85A7-2D66C93F5766}" srcOrd="1" destOrd="0" presId="urn:microsoft.com/office/officeart/2005/8/layout/gear1"/>
    <dgm:cxn modelId="{B9B72DE1-2D25-4D08-A974-AC24917F8354}" srcId="{73666B14-94ED-4035-B7F2-D2929C5B527F}" destId="{34863C90-0B34-443F-BC86-7EF29DA0B202}" srcOrd="0" destOrd="0" parTransId="{F1CA5FAF-AFA0-4161-A38C-3D52A2AA7CE7}" sibTransId="{3FF7ABB7-3C86-4526-B137-59FAB8DC9CD5}"/>
    <dgm:cxn modelId="{240581AB-7843-446F-AA5C-E47FE63CAD6F}" type="presOf" srcId="{BE2CD86C-4D59-4D33-9F45-718071FDCF41}" destId="{1CE438CD-239B-4E12-991C-F836B60DF3F8}" srcOrd="2" destOrd="0" presId="urn:microsoft.com/office/officeart/2005/8/layout/gear1"/>
    <dgm:cxn modelId="{AFECA34C-5DED-4D46-9CDA-5C24C17FB888}" type="presParOf" srcId="{8DFA6222-0600-42B0-B145-64D3CE35A79D}" destId="{575BFC90-D397-47CE-BFC2-B9A91F72A388}" srcOrd="0" destOrd="0" presId="urn:microsoft.com/office/officeart/2005/8/layout/gear1"/>
    <dgm:cxn modelId="{89C0DCEC-8570-42EC-937B-411505F9BBEE}" type="presParOf" srcId="{8DFA6222-0600-42B0-B145-64D3CE35A79D}" destId="{2B822034-D49F-4705-82C1-69BC2D52E781}" srcOrd="1" destOrd="0" presId="urn:microsoft.com/office/officeart/2005/8/layout/gear1"/>
    <dgm:cxn modelId="{07461FF1-7ED4-4483-AD24-ADEA2E437416}" type="presParOf" srcId="{8DFA6222-0600-42B0-B145-64D3CE35A79D}" destId="{ABE7700F-4F94-4794-8FE1-3E66CC0AA253}" srcOrd="2" destOrd="0" presId="urn:microsoft.com/office/officeart/2005/8/layout/gear1"/>
    <dgm:cxn modelId="{4D45B294-12CC-4FD7-A5BC-474638E12384}" type="presParOf" srcId="{8DFA6222-0600-42B0-B145-64D3CE35A79D}" destId="{4A35CCED-FD33-457D-B49C-615D93270CD1}" srcOrd="3" destOrd="0" presId="urn:microsoft.com/office/officeart/2005/8/layout/gear1"/>
    <dgm:cxn modelId="{E50AD0D0-4E84-4DC2-8DE3-4E9FBC778106}" type="presParOf" srcId="{8DFA6222-0600-42B0-B145-64D3CE35A79D}" destId="{A61F7EFC-C64D-4435-85A7-2D66C93F5766}" srcOrd="4" destOrd="0" presId="urn:microsoft.com/office/officeart/2005/8/layout/gear1"/>
    <dgm:cxn modelId="{DDD9B4B4-6C12-44B3-A7EF-A23B28DDB86C}" type="presParOf" srcId="{8DFA6222-0600-42B0-B145-64D3CE35A79D}" destId="{5D94C2CD-1B6E-4335-AF89-D156F177296F}" srcOrd="5" destOrd="0" presId="urn:microsoft.com/office/officeart/2005/8/layout/gear1"/>
    <dgm:cxn modelId="{0B348857-65D3-4F0F-BD42-F1FD45652286}" type="presParOf" srcId="{8DFA6222-0600-42B0-B145-64D3CE35A79D}" destId="{71EAD381-0F63-42B4-B42D-ED38787B70CF}" srcOrd="6" destOrd="0" presId="urn:microsoft.com/office/officeart/2005/8/layout/gear1"/>
    <dgm:cxn modelId="{953FB04E-01E6-43B3-94A3-23B635235071}" type="presParOf" srcId="{8DFA6222-0600-42B0-B145-64D3CE35A79D}" destId="{9D844BDB-317C-46A9-8B71-F1B568DEE437}" srcOrd="7" destOrd="0" presId="urn:microsoft.com/office/officeart/2005/8/layout/gear1"/>
    <dgm:cxn modelId="{B9B52F0B-FF56-4749-95F0-F22BF49E7C70}" type="presParOf" srcId="{8DFA6222-0600-42B0-B145-64D3CE35A79D}" destId="{1CE438CD-239B-4E12-991C-F836B60DF3F8}" srcOrd="8" destOrd="0" presId="urn:microsoft.com/office/officeart/2005/8/layout/gear1"/>
    <dgm:cxn modelId="{416E6307-72A8-45C8-A4F2-6682CACCAFF0}" type="presParOf" srcId="{8DFA6222-0600-42B0-B145-64D3CE35A79D}" destId="{75C78CB1-10C9-468D-BE23-60FC692DC768}" srcOrd="9" destOrd="0" presId="urn:microsoft.com/office/officeart/2005/8/layout/gear1"/>
    <dgm:cxn modelId="{F85665AB-0902-42CB-9260-BCFB5EF40389}" type="presParOf" srcId="{8DFA6222-0600-42B0-B145-64D3CE35A79D}" destId="{1679F3C0-99C4-40E0-985B-CADB9EF25CB8}" srcOrd="10" destOrd="0" presId="urn:microsoft.com/office/officeart/2005/8/layout/gear1"/>
    <dgm:cxn modelId="{0A8BB499-54A0-426B-A6A3-6F1A47779248}" type="presParOf" srcId="{8DFA6222-0600-42B0-B145-64D3CE35A79D}" destId="{3D5C03BA-8D2A-4244-8614-300279BE7591}" srcOrd="11" destOrd="0" presId="urn:microsoft.com/office/officeart/2005/8/layout/gear1"/>
    <dgm:cxn modelId="{527D2950-D312-4D45-B1CB-9F6FC669A2D8}" type="presParOf" srcId="{8DFA6222-0600-42B0-B145-64D3CE35A79D}" destId="{CDC7573E-5C74-4C98-90B6-6A854DBF19F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156ED-7972-495C-A53A-277FA8E24281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D4FFC-F4C2-46EF-95A2-5F89059FAD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3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require more than one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266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00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12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728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2052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60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EAB0777-4C60-462E-A92C-CDAFD498799C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85552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927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66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34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11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0EAB0777-4C60-462E-A92C-CDAFD498799C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7717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112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Freeform 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0EAB0777-4C60-462E-A92C-CDAFD498799C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2407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20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0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480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65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71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73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4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45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9838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486400"/>
            <a:ext cx="8382000" cy="609600"/>
          </a:xfrm>
        </p:spPr>
        <p:txBody>
          <a:bodyPr>
            <a:noAutofit/>
          </a:bodyPr>
          <a:lstStyle/>
          <a:p>
            <a:r>
              <a:rPr lang="mn-MN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               </a:t>
            </a:r>
            <a:br>
              <a:rPr lang="mn-MN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24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24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24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24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24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24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24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mn-MN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2017 он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685800"/>
            <a:ext cx="2133600" cy="206248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429000"/>
            <a:ext cx="8382000" cy="1676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n-MN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               </a:t>
            </a:r>
            <a:br>
              <a:rPr lang="mn-MN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n-M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АВЛИГАТАЙ ТЭМЦЭХ ҮНДЭСНИЙ ХӨТӨЛБӨР</a:t>
            </a:r>
            <a:br>
              <a:rPr lang="mn-M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mn-MN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mn-MN" sz="3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219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31917926"/>
              </p:ext>
            </p:extLst>
          </p:nvPr>
        </p:nvGraphicFramePr>
        <p:xfrm>
          <a:off x="276891" y="1219200"/>
          <a:ext cx="8733182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0" y="228600"/>
            <a:ext cx="759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8418" y="235527"/>
            <a:ext cx="8481391" cy="79882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n-MN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Зорилт 7.</a:t>
            </a:r>
          </a:p>
          <a:p>
            <a:pPr algn="ctr"/>
            <a:r>
              <a:rPr lang="mn-MN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ИРГЭД</a:t>
            </a:r>
            <a:r>
              <a:rPr lang="mn-M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ОЛОН НИЙТ, ИРГЭНИЙ НИЙГМИЙН БАЙГУУЛЛАГЫН ИДЭВХ САНААЧИЛГА, ОРОЛЦООГ ДЭМЖИХ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4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7963469" cy="274320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71985" y="236613"/>
            <a:ext cx="8002137" cy="9074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n-MN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НИЙТИЙН АЛБАНЫ СУРГАЛТЫН ИНСТИТУТ БАЙГУУЛАХ, НИЙТИЙН АЛБАН ТУШААЛТНЫГ ДАВТАН СУРГАХ БОЛОМЖИЙГ БҮРДҮҮЛЭХ.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12"/>
          <p:cNvSpPr txBox="1">
            <a:spLocks/>
          </p:cNvSpPr>
          <p:nvPr/>
        </p:nvSpPr>
        <p:spPr>
          <a:xfrm>
            <a:off x="2971800" y="4229100"/>
            <a:ext cx="59436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mn-M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Олон нийтийн дэд зөвлөлийн гишүүдийн тоо</a:t>
            </a:r>
          </a:p>
          <a:p>
            <a:pPr algn="just"/>
            <a:r>
              <a:rPr lang="mn-M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Олон нийтийн дэд зөвлөлийн ажиллах журам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mn-M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Гэмт хэргээс урьдчилан сэргийлэх ажлыг зохицуулах зөвлөлийн дарга бөгөөд Хууль зүй, дотоод хэргийн сайд, Авлигатай тэмцэх газрын 2017 оны А/53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mn-M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А/44 дугаар хамтарсан тушаал</a:t>
            </a:r>
            <a:endParaRPr lang="mn-MN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5105400"/>
            <a:ext cx="2514600" cy="685800"/>
          </a:xfrm>
          <a:prstGeom prst="rect">
            <a:avLst/>
          </a:prstGeom>
          <a:solidFill>
            <a:srgbClr val="40BAD2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ОЛОН НИЙТИЙН ХЯНАЛТЫН ДЭД ЗӨВЛӨЛ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619692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9917" y="332509"/>
            <a:ext cx="79248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АВЛИГАТАЙ ТЭМЦЭХ ҮНДЭСНИЙ ХӨТӨЛБӨР-ийн</a:t>
            </a:r>
            <a:r>
              <a:rPr kumimoji="0" lang="mn-MN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хэрэгжих үе шат, санхүүжилт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72719675"/>
              </p:ext>
            </p:extLst>
          </p:nvPr>
        </p:nvGraphicFramePr>
        <p:xfrm>
          <a:off x="180109" y="1757548"/>
          <a:ext cx="4964054" cy="4810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0399" y="2209800"/>
            <a:ext cx="2684318" cy="2100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522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mn-MN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Хөтөлбөрийн хэрэгжилтийг тайлагнах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/>
        </p:nvSpPr>
        <p:spPr>
          <a:xfrm>
            <a:off x="571500" y="1161447"/>
            <a:ext cx="8001000" cy="501075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-228600" algn="just">
              <a:lnSpc>
                <a:spcPct val="90000"/>
              </a:lnSpc>
              <a:spcBef>
                <a:spcPts val="1800"/>
              </a:spcBef>
              <a:buClr>
                <a:prstClr val="black">
                  <a:lumMod val="65000"/>
                  <a:lumOff val="35000"/>
                </a:prstClr>
              </a:buClr>
              <a:buSzPct val="80000"/>
              <a:buFont typeface="Arial" pitchFamily="34" charset="0"/>
              <a:buChar char="•"/>
            </a:pPr>
            <a:r>
              <a:rPr lang="mn-MN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Хөтөлбөрийг хэрэгжүүлэгч байгууллагууд хөтөлбөрийн хэрэгжилтийн тайланг жил бүрийн </a:t>
            </a:r>
            <a:r>
              <a:rPr lang="mn-M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дугаар сарын 01-ний дотор  Ажлын албанд </a:t>
            </a:r>
            <a:r>
              <a:rPr lang="mn-MN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хүргүүлнэ.</a:t>
            </a:r>
          </a:p>
          <a:p>
            <a:pPr lvl="0" indent="-228600" algn="just">
              <a:lnSpc>
                <a:spcPct val="90000"/>
              </a:lnSpc>
              <a:spcBef>
                <a:spcPts val="1800"/>
              </a:spcBef>
              <a:buClr>
                <a:prstClr val="black">
                  <a:lumMod val="65000"/>
                  <a:lumOff val="35000"/>
                </a:prstClr>
              </a:buClr>
              <a:buSzPct val="80000"/>
              <a:buFont typeface="Arial" pitchFamily="34" charset="0"/>
              <a:buChar char="•"/>
            </a:pPr>
            <a:r>
              <a:rPr lang="mn-MN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АТГ тайланг нэгтгэн хөтөлбөрийг хэрэгжүүлэгч байгууллагуудын үйл ажиллагаанд хяналт шинжилгээ хийж, үр дүнг үнэлэн, санал дүгнэлтээ </a:t>
            </a:r>
            <a:r>
              <a:rPr lang="mn-M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УИХ-ын холбогдох Байнгын хороонд </a:t>
            </a:r>
            <a:r>
              <a:rPr lang="mn-MN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танилцуулна. </a:t>
            </a:r>
          </a:p>
          <a:p>
            <a:pPr lvl="0" indent="-228600" algn="just">
              <a:lnSpc>
                <a:spcPct val="90000"/>
              </a:lnSpc>
              <a:spcBef>
                <a:spcPts val="1800"/>
              </a:spcBef>
              <a:buClr>
                <a:prstClr val="black">
                  <a:lumMod val="65000"/>
                  <a:lumOff val="35000"/>
                </a:prstClr>
              </a:buClr>
              <a:buSzPct val="80000"/>
              <a:buFont typeface="Arial" pitchFamily="34" charset="0"/>
              <a:buChar char="•"/>
            </a:pPr>
            <a:r>
              <a:rPr lang="mn-MN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УИХ-ын холбогдох Байнгын хороо тайлан</a:t>
            </a:r>
            <a:r>
              <a:rPr lang="mn-M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үнэлгээ, санал дүгнэлтийг хэлэлцэж, </a:t>
            </a:r>
            <a:r>
              <a:rPr lang="mn-M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хууль тогтоомжийн хэрэгжилтийг хангах, </a:t>
            </a:r>
            <a:r>
              <a:rPr lang="mn-M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зөрчл</a:t>
            </a:r>
            <a:r>
              <a:rPr lang="mn-M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mn-M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йг </a:t>
            </a:r>
            <a:r>
              <a:rPr lang="mn-M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арилгах, </a:t>
            </a:r>
            <a:r>
              <a:rPr lang="mn-MN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ажлаа эрчимжүүлэх талаар чиглэл өгсөн тогтоол гаргаж болно. </a:t>
            </a:r>
          </a:p>
          <a:p>
            <a:pPr lvl="0" indent="-228600" algn="just">
              <a:lnSpc>
                <a:spcPct val="90000"/>
              </a:lnSpc>
              <a:spcBef>
                <a:spcPts val="1800"/>
              </a:spcBef>
              <a:buClr>
                <a:prstClr val="black">
                  <a:lumMod val="65000"/>
                  <a:lumOff val="35000"/>
                </a:prstClr>
              </a:buClr>
              <a:buSzPct val="80000"/>
              <a:buFont typeface="Arial" pitchFamily="34" charset="0"/>
              <a:buChar char="•"/>
            </a:pPr>
            <a:r>
              <a:rPr lang="mn-MN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УИХ-ын холбогдох Байнгын хороо шаардлагатай гэж үзвэл энэ бүлгийн 8.3-т заасан асуудлыг </a:t>
            </a:r>
            <a:r>
              <a:rPr lang="mn-M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УИХ-ын чуулганы нэгдсэн хуралдаанаар хэлэлцүүлэн </a:t>
            </a:r>
            <a:r>
              <a:rPr lang="mn-MN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шийдвэрлүүлж болно. 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683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53948" y="1864359"/>
            <a:ext cx="4832852" cy="37487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685800">
              <a:lnSpc>
                <a:spcPct val="90000"/>
              </a:lnSpc>
              <a:spcBef>
                <a:spcPts val="750"/>
              </a:spcBef>
            </a:pPr>
            <a:r>
              <a:rPr lang="mn-MN" sz="4400" b="1" dirty="0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ХҮНД СУРТАЛТАЙ, АВЛИГАТАЙ ТӨРИЙН  ҮЙЛЧИЛГЭЭГ ҮЛ ТЭВЧЬЕ</a:t>
            </a:r>
            <a:endParaRPr lang="en-US" sz="4400" b="1" dirty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04" y="521977"/>
            <a:ext cx="3180297" cy="5996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071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82377" y="3244334"/>
            <a:ext cx="45448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mn-MN" b="1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АнхАнхаарал хандуулсанд баярлалаа</a:t>
            </a:r>
            <a:endParaRPr lang="en-US" i="1" dirty="0" smtClean="0"/>
          </a:p>
          <a:p>
            <a:pPr algn="r"/>
            <a:r>
              <a:rPr lang="mn-MN" b="1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аарал хандуулсанд баярлалаа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685800"/>
            <a:ext cx="2133600" cy="2062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35052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АНХААРАЛ ТАВЬСАНД БАЯРЛАЛАА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5887998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2017 он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891" y="1600200"/>
            <a:ext cx="1186109" cy="1338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09725"/>
            <a:ext cx="1491025" cy="1328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1600200"/>
            <a:ext cx="1219200" cy="13287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538" y="1550349"/>
            <a:ext cx="1318021" cy="13382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408" y="1506606"/>
            <a:ext cx="1643310" cy="14988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09222" y="2928937"/>
            <a:ext cx="15854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УЛС ТӨРИЙН НАМ,</a:t>
            </a:r>
          </a:p>
          <a:p>
            <a:pPr algn="ctr"/>
            <a:r>
              <a:rPr lang="mn-MN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БҮЛГЭМ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69917" y="332509"/>
            <a:ext cx="79248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АВЛИГАТАЙ ТЭМЦЭХ ҮНДЭСНИЙ ХӨТӨЛБӨР</a:t>
            </a:r>
            <a:br>
              <a:rPr kumimoji="0" lang="mn-M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mn-M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mn-M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mn-M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mn-MN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УИХ-ын 2016 оны 11 дүгээр сарын 03 –ны өдрийн 51 тогтоол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379" y="3055269"/>
            <a:ext cx="149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ТӨРИЙН БАЙГУУЛЛАГА</a:t>
            </a:r>
            <a:endParaRPr lang="en-US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70910" y="3005446"/>
            <a:ext cx="173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ИРГЭНИЙ НИЙГМИЙН БАЙГУУЛЛАГА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93440" y="3072825"/>
            <a:ext cx="173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ХУВИЙН ХЭВШИЛ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27520" y="3037199"/>
            <a:ext cx="173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АЛБАН ТУШААЛТАН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7891" y="4267200"/>
            <a:ext cx="8285513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mn-MN" sz="2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Авлигын эрсдэлээс урьдчилан сэргийлэх</a:t>
            </a:r>
          </a:p>
          <a:p>
            <a:pPr algn="just">
              <a:buFont typeface="Wingdings" pitchFamily="2" charset="2"/>
              <a:buChar char="ü"/>
            </a:pPr>
            <a:r>
              <a:rPr lang="mn-MN" sz="2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Олон нийтэд шударга ёсны үзэл санааг төлөвшүүлэх</a:t>
            </a:r>
          </a:p>
          <a:p>
            <a:pPr algn="just">
              <a:buFont typeface="Wingdings" pitchFamily="2" charset="2"/>
              <a:buChar char="ü"/>
            </a:pPr>
            <a:r>
              <a:rPr lang="mn-MN" sz="2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Ил тод, нээлттэй, хариуцлагатай нийгмийг хөгжүүлэх</a:t>
            </a:r>
            <a:endParaRPr lang="en-US" sz="22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6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17645" y="381000"/>
            <a:ext cx="79248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АВЛИГАТАЙ ТЭМЦЭХ ҮНДЭСНИЙ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ХӨТӨЛБӨРИЙН ЗОРИЛТ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7645" y="1378783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mn-M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Шударга, хариуцлагатай, ил тод нийтийн албыг бэхжүүлэх</a:t>
            </a:r>
          </a:p>
          <a:p>
            <a:pPr marL="342900" indent="-342900">
              <a:buAutoNum type="arabicPeriod"/>
            </a:pPr>
            <a:r>
              <a:rPr lang="mn-M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Худалдан авах ажиллагаа </a:t>
            </a:r>
          </a:p>
          <a:p>
            <a:pPr marL="342900" indent="-342900">
              <a:buAutoNum type="arabicPeriod"/>
            </a:pPr>
            <a:r>
              <a:rPr lang="mn-M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Төсөв, санхүү, аудит</a:t>
            </a:r>
          </a:p>
          <a:p>
            <a:pPr marL="342900" indent="-342900">
              <a:buAutoNum type="arabicPeriod"/>
            </a:pPr>
            <a:r>
              <a:rPr lang="mn-M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Төрийн үйлчилгээ</a:t>
            </a:r>
          </a:p>
          <a:p>
            <a:pPr marL="342900" indent="-342900">
              <a:buAutoNum type="arabicPeriod"/>
            </a:pPr>
            <a:r>
              <a:rPr lang="mn-M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Шүүх эрх мэдлийн байгууллага</a:t>
            </a:r>
          </a:p>
          <a:p>
            <a:pPr marL="342900" indent="-342900">
              <a:buAutoNum type="arabicPeriod"/>
            </a:pPr>
            <a:r>
              <a:rPr lang="mn-M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Хувийн хэвшил дэх авлигын эрсдэл</a:t>
            </a:r>
          </a:p>
          <a:p>
            <a:pPr marL="342900" indent="-342900">
              <a:buAutoNum type="arabicPeriod"/>
            </a:pPr>
            <a:r>
              <a:rPr lang="mn-M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Иргэд, олон нийт, иргэний </a:t>
            </a:r>
            <a:r>
              <a:rPr lang="mn-MN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нийгмийн байгууллага</a:t>
            </a:r>
            <a:endParaRPr lang="mn-MN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mn-M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Чөлөөт хэвлэл мэдээлэл</a:t>
            </a:r>
          </a:p>
          <a:p>
            <a:pPr marL="342900" indent="-342900">
              <a:buAutoNum type="arabicPeriod"/>
            </a:pPr>
            <a:r>
              <a:rPr lang="mn-M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Улс төрийн хүрээн дэх шударга ёс</a:t>
            </a:r>
          </a:p>
          <a:p>
            <a:pPr marL="342900" indent="-342900">
              <a:buAutoNum type="arabicPeriod"/>
            </a:pPr>
            <a:r>
              <a:rPr lang="mn-M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Авлигын эсрэг боловсрол</a:t>
            </a:r>
          </a:p>
          <a:p>
            <a:pPr marL="342900" indent="-342900">
              <a:buAutoNum type="arabicPeriod"/>
            </a:pPr>
            <a:r>
              <a:rPr lang="mn-M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Олон улсын хамтын ажиллагаа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639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24626" y="2375119"/>
            <a:ext cx="2121431" cy="914400"/>
            <a:chOff x="804631" y="762658"/>
            <a:chExt cx="2320574" cy="1195539"/>
          </a:xfrm>
        </p:grpSpPr>
        <p:sp>
          <p:nvSpPr>
            <p:cNvPr id="7" name="Rectangle 6"/>
            <p:cNvSpPr/>
            <p:nvPr/>
          </p:nvSpPr>
          <p:spPr>
            <a:xfrm>
              <a:off x="804631" y="762658"/>
              <a:ext cx="2320574" cy="11955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804631" y="762658"/>
              <a:ext cx="2320574" cy="11955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mn-MN" sz="2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Төрийн жинхэнэ албан хаагчийг томилох, тушаал дэвшүүлэх</a:t>
              </a:r>
              <a:endPara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23459" y="1812842"/>
            <a:ext cx="1876860" cy="914401"/>
            <a:chOff x="4462337" y="733873"/>
            <a:chExt cx="2320463" cy="1163942"/>
          </a:xfrm>
        </p:grpSpPr>
        <p:sp>
          <p:nvSpPr>
            <p:cNvPr id="10" name="Rectangle 9"/>
            <p:cNvSpPr/>
            <p:nvPr/>
          </p:nvSpPr>
          <p:spPr>
            <a:xfrm>
              <a:off x="4462337" y="733873"/>
              <a:ext cx="2320463" cy="116394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xtBox 10"/>
            <p:cNvSpPr txBox="1"/>
            <p:nvPr/>
          </p:nvSpPr>
          <p:spPr>
            <a:xfrm>
              <a:off x="4462337" y="733873"/>
              <a:ext cx="2320463" cy="11639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93" tIns="16193" rIns="16193" bIns="16193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322915" y="1956114"/>
            <a:ext cx="32322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mn-M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-албан тушаалтны ёс зүй</a:t>
            </a:r>
          </a:p>
          <a:p>
            <a:pPr lvl="0"/>
            <a:r>
              <a:rPr lang="mn-M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-мэдлэг </a:t>
            </a:r>
          </a:p>
          <a:p>
            <a:pPr lvl="0"/>
            <a:r>
              <a:rPr lang="mn-M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-боловсрол </a:t>
            </a:r>
          </a:p>
          <a:p>
            <a:pPr lvl="0"/>
            <a:r>
              <a:rPr lang="mn-M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-туршлага </a:t>
            </a:r>
          </a:p>
          <a:p>
            <a:pPr lvl="0"/>
            <a:r>
              <a:rPr lang="mn-M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-ур чадвар суурилах </a:t>
            </a:r>
          </a:p>
        </p:txBody>
      </p:sp>
      <p:sp>
        <p:nvSpPr>
          <p:cNvPr id="21" name="Arrow: Striped Right 20"/>
          <p:cNvSpPr/>
          <p:nvPr/>
        </p:nvSpPr>
        <p:spPr>
          <a:xfrm>
            <a:off x="2728092" y="2590363"/>
            <a:ext cx="640511" cy="4839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/>
          </a:p>
        </p:txBody>
      </p:sp>
      <p:sp>
        <p:nvSpPr>
          <p:cNvPr id="22" name="Arrow: Striped Right 21"/>
          <p:cNvSpPr/>
          <p:nvPr/>
        </p:nvSpPr>
        <p:spPr>
          <a:xfrm>
            <a:off x="5695526" y="2590363"/>
            <a:ext cx="640511" cy="4839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04800" y="344176"/>
            <a:ext cx="8382000" cy="10799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mn-MN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Зорилт 1. </a:t>
            </a:r>
          </a:p>
          <a:p>
            <a:pPr lvl="0" algn="ctr"/>
            <a:r>
              <a:rPr lang="mn-MN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Шударга</a:t>
            </a:r>
            <a:r>
              <a:rPr lang="mn-M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хариуцлагатай, ил тод нийтийн албыг бэхжүүлэх, ёс зүйг </a:t>
            </a:r>
            <a:r>
              <a:rPr lang="mn-MN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дээшлүүлэх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0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55" y="3952520"/>
            <a:ext cx="1791176" cy="17357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177407"/>
            <a:ext cx="1351746" cy="1281371"/>
          </a:xfrm>
          <a:prstGeom prst="rect">
            <a:avLst/>
          </a:prstGeom>
        </p:spPr>
      </p:pic>
      <p:sp>
        <p:nvSpPr>
          <p:cNvPr id="24" name="Arrow: Right 23"/>
          <p:cNvSpPr/>
          <p:nvPr/>
        </p:nvSpPr>
        <p:spPr>
          <a:xfrm>
            <a:off x="2728092" y="4305898"/>
            <a:ext cx="1741615" cy="82601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ДҮГНЭЛТ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rrow: Left 24"/>
          <p:cNvSpPr/>
          <p:nvPr/>
        </p:nvSpPr>
        <p:spPr>
          <a:xfrm>
            <a:off x="5414287" y="4305898"/>
            <a:ext cx="1672313" cy="82601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ХАСУМ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99436" y="2047489"/>
            <a:ext cx="2420746" cy="1625060"/>
          </a:xfrm>
          <a:prstGeom prst="rect">
            <a:avLst/>
          </a:prstGeom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mn-MN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 тод, бодит шалгуурт суурилсан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mn-MN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мерит</a:t>
            </a:r>
            <a:r>
              <a:rPr lang="mn-MN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зарчмыг баримтлах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40" y="4305898"/>
            <a:ext cx="760880" cy="11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01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19617230"/>
              </p:ext>
            </p:extLst>
          </p:nvPr>
        </p:nvGraphicFramePr>
        <p:xfrm>
          <a:off x="369090" y="1330657"/>
          <a:ext cx="801291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03" y="1552432"/>
            <a:ext cx="1648952" cy="166843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22026" y="344176"/>
            <a:ext cx="7859974" cy="8750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n-MN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Зорилт 2. </a:t>
            </a:r>
          </a:p>
          <a:p>
            <a:pPr algn="ctr"/>
            <a:r>
              <a:rPr lang="mn-MN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ТӨРИЙН </a:t>
            </a:r>
            <a:r>
              <a:rPr lang="mn-M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ҮЙЛЧИЛГЭЭНИЙ НЭЭЛТТЭЙ БАЙДЛЫГ ХАНГАЖ,  ХҮРТЭЭМЖ, ҮР АШГИЙГ НЭМЭГДҮҮЛЭХ</a:t>
            </a:r>
            <a:endParaRPr lang="en-US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4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243" y="2561486"/>
            <a:ext cx="5038633" cy="3305914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39057755"/>
              </p:ext>
            </p:extLst>
          </p:nvPr>
        </p:nvGraphicFramePr>
        <p:xfrm>
          <a:off x="457199" y="1676400"/>
          <a:ext cx="8382001" cy="464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43711" y="381000"/>
            <a:ext cx="8763000" cy="1295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n-MN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Зорилт 3. </a:t>
            </a:r>
          </a:p>
          <a:p>
            <a:pPr algn="ctr"/>
            <a:r>
              <a:rPr lang="mn-MN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ТӨСӨВ</a:t>
            </a:r>
            <a:r>
              <a:rPr lang="mn-MN" sz="2000" b="1" dirty="0">
                <a:solidFill>
                  <a:srgbClr val="002060"/>
                </a:solidFill>
                <a:latin typeface="Arial" panose="020B0604020202020204" pitchFamily="34" charset="0"/>
              </a:rPr>
              <a:t>, САНХҮҮ, АУДИТЫН ҮЙЛ АЖИЛЛАГААНЫ ИЛ ТОД БАЙДЛЫГ ХАНГАХ, ХАРИУЦЛАГЫГ ДЭЭШЛҮҮЛЭХ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7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25991237"/>
              </p:ext>
            </p:extLst>
          </p:nvPr>
        </p:nvGraphicFramePr>
        <p:xfrm>
          <a:off x="304800" y="1371600"/>
          <a:ext cx="5486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243711" y="381000"/>
            <a:ext cx="8763000" cy="83820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n-MN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ТӨСӨВ, САНХҮҮ, АУДИТЫН ҮЙЛ АЖИЛЛАГААНЫ ИЛ ТОД БАЙДЛЫГ ХАНГАХ, ХАРИУЦЛАГЫГ ДЭЭШЛҮҮЛЭХ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111111" y="2519065"/>
            <a:ext cx="2895600" cy="2510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11111" y="3276600"/>
            <a:ext cx="289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mn-MN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Аудитын байгууллагын хараат бус байдал, чадавхийг бэхжүүлэх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395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2" r="18820"/>
          <a:stretch/>
        </p:blipFill>
        <p:spPr>
          <a:xfrm>
            <a:off x="0" y="1540669"/>
            <a:ext cx="2301111" cy="1524000"/>
          </a:xfr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56608589"/>
              </p:ext>
            </p:extLst>
          </p:nvPr>
        </p:nvGraphicFramePr>
        <p:xfrm>
          <a:off x="685800" y="1981200"/>
          <a:ext cx="7604889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43711" y="381000"/>
            <a:ext cx="8763000" cy="8382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n-MN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Зорилт 4. </a:t>
            </a:r>
          </a:p>
          <a:p>
            <a:pPr algn="ctr"/>
            <a:r>
              <a:rPr lang="mn-MN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ХУДАЛДАН </a:t>
            </a:r>
            <a:r>
              <a:rPr lang="mn-MN" sz="2000" b="1" dirty="0">
                <a:solidFill>
                  <a:srgbClr val="002060"/>
                </a:solidFill>
                <a:latin typeface="Arial" panose="020B0604020202020204" pitchFamily="34" charset="0"/>
              </a:rPr>
              <a:t>АВАХ АЖИЛЛАГААНЫ ХЯНАЛТ, ХАРИУЦЛАГА, ҮР АШГИЙГ НЭМЭГДҮҮЛЭХ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886" y="1441089"/>
            <a:ext cx="2028825" cy="160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6879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44" y="5819239"/>
            <a:ext cx="1601356" cy="842646"/>
          </a:xfrm>
          <a:prstGeom prst="rect">
            <a:avLst/>
          </a:prstGeom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686800" cy="1447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n-MN" sz="2000" b="1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Зорилт </a:t>
            </a:r>
            <a:r>
              <a:rPr lang="mn-MN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br>
              <a:rPr lang="mn-MN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2000" b="1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ШҮҮХ ЭРХ МЭДЛИЙН БАЙГУУЛЛАГЫН ШУДАРГА, ИЛ ТОД БАЙДЛЫГ БЭХЖҮҮЛЭХ, ХУУЛЬ САХИУЛАХ БАЙГУУЛЛАГУУДЫН ХАМТЫН АЖИЛЛАГААГ САЙЖРУУЛАХ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992730"/>
            <a:ext cx="73914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mn-MN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Мэдээлэгчийг хамгаалах эрх зүйн орчинг бүрдүүлэх </a:t>
            </a:r>
            <a:endParaRPr lang="mn-MN" sz="2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mn-MN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Улс төрийн нөлөөллөөс хараат бус, ил тод байлгах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mn-MN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Шинжлэх ухаан, дэвшилтэд технологийг нэвтрүүлэх, мэдээллийн сан бий болгох, дэвшилтэд аргыг нэвтрүүлэх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mn-MN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Хууль сахиулах байгууллагын сургалтын хөтөлбөр, ур чадварыг нэмэгдүүлэх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mn-MN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Шүүх эрх мэдлийн болон хууль сахиулах </a:t>
            </a:r>
          </a:p>
          <a:p>
            <a:pPr lvl="0" algn="just"/>
            <a:r>
              <a:rPr lang="mn-MN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байгууллагыг хараат бус байлгах </a:t>
            </a:r>
            <a:endParaRPr lang="en-US" sz="2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mn-MN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Хууль тогтоомжийн төсөл, бусад эрх зүйн хэм хэмжээ тогтоосон актад дүн шинжилгээ хийх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mn-MN" sz="2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ow: Right 9"/>
          <p:cNvSpPr/>
          <p:nvPr/>
        </p:nvSpPr>
        <p:spPr>
          <a:xfrm>
            <a:off x="5561444" y="6052285"/>
            <a:ext cx="1676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1800-1969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140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1987</TotalTime>
  <Words>735</Words>
  <Application>Microsoft Office PowerPoint</Application>
  <PresentationFormat>On-screen Show (4:3)</PresentationFormat>
  <Paragraphs>99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SimSun</vt:lpstr>
      <vt:lpstr>Algerian</vt:lpstr>
      <vt:lpstr>Arial</vt:lpstr>
      <vt:lpstr>Calibri</vt:lpstr>
      <vt:lpstr>Calibri Light</vt:lpstr>
      <vt:lpstr>Corbel</vt:lpstr>
      <vt:lpstr>Gill Sans MT</vt:lpstr>
      <vt:lpstr>Impact</vt:lpstr>
      <vt:lpstr>Symbol</vt:lpstr>
      <vt:lpstr>Times New Roman</vt:lpstr>
      <vt:lpstr>Wingdings</vt:lpstr>
      <vt:lpstr>Wingdings 2</vt:lpstr>
      <vt:lpstr>Office Theme</vt:lpstr>
      <vt:lpstr>Badge</vt:lpstr>
      <vt:lpstr>                                           2017 он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Зорилт 5.  ШҮҮХ ЭРХ МЭДЛИЙН БАЙГУУЛЛАГЫН ШУДАРГА, ИЛ ТОД БАЙДЛЫГ БЭХЖҮҮЛЭХ, ХУУЛЬ САХИУЛАХ БАЙГУУЛЛАГУУДЫН ХАМТЫН АЖИЛЛАГААГ САЙЖРУУЛАХ</vt:lpstr>
      <vt:lpstr>PowerPoint Presentation</vt:lpstr>
      <vt:lpstr>PowerPoint Presentation</vt:lpstr>
      <vt:lpstr>PowerPoint Presentation</vt:lpstr>
      <vt:lpstr>Хөтөлбөрийн хэрэгжилтийг тайлагнах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otgoo</dc:creator>
  <cp:lastModifiedBy>Terbish Bold</cp:lastModifiedBy>
  <cp:revision>211</cp:revision>
  <dcterms:created xsi:type="dcterms:W3CDTF">2016-12-24T21:36:20Z</dcterms:created>
  <dcterms:modified xsi:type="dcterms:W3CDTF">2017-05-30T08:46:01Z</dcterms:modified>
</cp:coreProperties>
</file>